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713" r:id="rId2"/>
    <p:sldMasterId id="2147483695" r:id="rId3"/>
  </p:sldMasterIdLst>
  <p:notesMasterIdLst>
    <p:notesMasterId r:id="rId24"/>
  </p:notesMasterIdLst>
  <p:sldIdLst>
    <p:sldId id="292" r:id="rId4"/>
    <p:sldId id="256" r:id="rId5"/>
    <p:sldId id="272" r:id="rId6"/>
    <p:sldId id="273" r:id="rId7"/>
    <p:sldId id="289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4" r:id="rId18"/>
    <p:sldId id="285" r:id="rId19"/>
    <p:sldId id="286" r:id="rId20"/>
    <p:sldId id="287" r:id="rId21"/>
    <p:sldId id="28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151F39"/>
    <a:srgbClr val="BC9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DC0DF0-471B-4B58-8A2F-ACC67C3A9745}" v="27" dt="2025-05-07T11:30:54.4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41"/>
    <p:restoredTop sz="94815"/>
  </p:normalViewPr>
  <p:slideViewPr>
    <p:cSldViewPr snapToGrid="0" snapToObjects="1">
      <p:cViewPr varScale="1">
        <p:scale>
          <a:sx n="78" d="100"/>
          <a:sy n="78" d="100"/>
        </p:scale>
        <p:origin x="14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kas Bálint Károly" userId="d0e7b0e0-9531-4b0c-9952-a1a4c9d56563" providerId="ADAL" clId="{B4DC0DF0-471B-4B58-8A2F-ACC67C3A9745}"/>
    <pc:docChg chg="undo custSel addSld delSld modSld sldOrd">
      <pc:chgData name="Farkas Bálint Károly" userId="d0e7b0e0-9531-4b0c-9952-a1a4c9d56563" providerId="ADAL" clId="{B4DC0DF0-471B-4B58-8A2F-ACC67C3A9745}" dt="2025-05-07T11:35:09.459" v="2328" actId="113"/>
      <pc:docMkLst>
        <pc:docMk/>
      </pc:docMkLst>
      <pc:sldChg chg="addSp delSp modSp mod modTransition">
        <pc:chgData name="Farkas Bálint Károly" userId="d0e7b0e0-9531-4b0c-9952-a1a4c9d56563" providerId="ADAL" clId="{B4DC0DF0-471B-4B58-8A2F-ACC67C3A9745}" dt="2025-05-06T07:46:08.248" v="1348"/>
        <pc:sldMkLst>
          <pc:docMk/>
          <pc:sldMk cId="2041701222" sldId="270"/>
        </pc:sldMkLst>
        <pc:spChg chg="mod">
          <ac:chgData name="Farkas Bálint Károly" userId="d0e7b0e0-9531-4b0c-9952-a1a4c9d56563" providerId="ADAL" clId="{B4DC0DF0-471B-4B58-8A2F-ACC67C3A9745}" dt="2025-05-06T07:31:16.645" v="493" actId="14100"/>
          <ac:spMkLst>
            <pc:docMk/>
            <pc:sldMk cId="2041701222" sldId="270"/>
            <ac:spMk id="2" creationId="{840E1C69-12F1-144A-B727-10A042C54FEA}"/>
          </ac:spMkLst>
        </pc:spChg>
        <pc:spChg chg="del">
          <ac:chgData name="Farkas Bálint Károly" userId="d0e7b0e0-9531-4b0c-9952-a1a4c9d56563" providerId="ADAL" clId="{B4DC0DF0-471B-4B58-8A2F-ACC67C3A9745}" dt="2025-05-06T07:31:07.590" v="489" actId="478"/>
          <ac:spMkLst>
            <pc:docMk/>
            <pc:sldMk cId="2041701222" sldId="270"/>
            <ac:spMk id="3" creationId="{01D8FC39-CEBA-504E-9C68-10A711A6E28B}"/>
          </ac:spMkLst>
        </pc:spChg>
        <pc:spChg chg="add del mod">
          <ac:chgData name="Farkas Bálint Károly" userId="d0e7b0e0-9531-4b0c-9952-a1a4c9d56563" providerId="ADAL" clId="{B4DC0DF0-471B-4B58-8A2F-ACC67C3A9745}" dt="2025-05-06T07:31:10.130" v="490" actId="478"/>
          <ac:spMkLst>
            <pc:docMk/>
            <pc:sldMk cId="2041701222" sldId="270"/>
            <ac:spMk id="5" creationId="{E1E53C8B-7837-B0B1-5497-F01C5F61DF74}"/>
          </ac:spMkLst>
        </pc:spChg>
      </pc:sldChg>
      <pc:sldChg chg="del">
        <pc:chgData name="Farkas Bálint Károly" userId="d0e7b0e0-9531-4b0c-9952-a1a4c9d56563" providerId="ADAL" clId="{B4DC0DF0-471B-4B58-8A2F-ACC67C3A9745}" dt="2025-05-06T07:45:33.252" v="1347" actId="47"/>
        <pc:sldMkLst>
          <pc:docMk/>
          <pc:sldMk cId="1795612881" sldId="271"/>
        </pc:sldMkLst>
      </pc:sldChg>
      <pc:sldChg chg="add del">
        <pc:chgData name="Farkas Bálint Károly" userId="d0e7b0e0-9531-4b0c-9952-a1a4c9d56563" providerId="ADAL" clId="{B4DC0DF0-471B-4B58-8A2F-ACC67C3A9745}" dt="2025-05-06T07:21:25.519" v="262" actId="47"/>
        <pc:sldMkLst>
          <pc:docMk/>
          <pc:sldMk cId="622312527" sldId="283"/>
        </pc:sldMkLst>
      </pc:sldChg>
      <pc:sldChg chg="addSp delSp modSp add mod modClrScheme chgLayout">
        <pc:chgData name="Farkas Bálint Károly" userId="d0e7b0e0-9531-4b0c-9952-a1a4c9d56563" providerId="ADAL" clId="{B4DC0DF0-471B-4B58-8A2F-ACC67C3A9745}" dt="2025-05-07T10:35:54.419" v="1432" actId="14100"/>
        <pc:sldMkLst>
          <pc:docMk/>
          <pc:sldMk cId="39147207" sldId="284"/>
        </pc:sldMkLst>
        <pc:spChg chg="add mod">
          <ac:chgData name="Farkas Bálint Károly" userId="d0e7b0e0-9531-4b0c-9952-a1a4c9d56563" providerId="ADAL" clId="{B4DC0DF0-471B-4B58-8A2F-ACC67C3A9745}" dt="2025-05-07T06:24:21.621" v="1359" actId="164"/>
          <ac:spMkLst>
            <pc:docMk/>
            <pc:sldMk cId="39147207" sldId="284"/>
            <ac:spMk id="2" creationId="{74ACBEEF-8F84-65A7-793E-201D92CAEEE1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2" creationId="{86FEBEFA-6A06-417B-B3AE-559D4D9F5322}"/>
          </ac:spMkLst>
        </pc:spChg>
        <pc:spChg chg="add mod">
          <ac:chgData name="Farkas Bálint Károly" userId="d0e7b0e0-9531-4b0c-9952-a1a4c9d56563" providerId="ADAL" clId="{B4DC0DF0-471B-4B58-8A2F-ACC67C3A9745}" dt="2025-05-07T10:35:54.419" v="1432" actId="14100"/>
          <ac:spMkLst>
            <pc:docMk/>
            <pc:sldMk cId="39147207" sldId="284"/>
            <ac:spMk id="3" creationId="{DEEFF127-54CC-A065-8FB5-45240671E647}"/>
          </ac:spMkLst>
        </pc:spChg>
        <pc:spChg chg="mod">
          <ac:chgData name="Farkas Bálint Károly" userId="d0e7b0e0-9531-4b0c-9952-a1a4c9d56563" providerId="ADAL" clId="{B4DC0DF0-471B-4B58-8A2F-ACC67C3A9745}" dt="2025-05-06T07:29:12.609" v="336" actId="403"/>
          <ac:spMkLst>
            <pc:docMk/>
            <pc:sldMk cId="39147207" sldId="284"/>
            <ac:spMk id="5" creationId="{6CC0AF41-1964-91F1-3780-E91A986681D6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11" creationId="{DCC6FE56-0186-8563-1607-32E39033D0C8}"/>
          </ac:spMkLst>
        </pc:spChg>
        <pc:spChg chg="del">
          <ac:chgData name="Farkas Bálint Károly" userId="d0e7b0e0-9531-4b0c-9952-a1a4c9d56563" providerId="ADAL" clId="{B4DC0DF0-471B-4B58-8A2F-ACC67C3A9745}" dt="2025-05-06T07:19:59.624" v="162" actId="478"/>
          <ac:spMkLst>
            <pc:docMk/>
            <pc:sldMk cId="39147207" sldId="284"/>
            <ac:spMk id="12" creationId="{FA3C648F-7333-0A83-BD1D-DCE8B90AFD0C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13" creationId="{26B18523-36A3-F5FE-1391-2C1D62FC494C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14" creationId="{80075E31-EC27-6F5A-4BFA-E24006B5053E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16" creationId="{E284AE94-6B19-0CF8-6525-DDF2DE012EDE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23" creationId="{249E5ECD-01DD-006D-039C-3EE3B758D8E7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25" creationId="{59DBFC8D-60D6-2BAD-1AD0-40EB191FE8A4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26" creationId="{86959F09-9172-6F66-C5E8-4A90275B91AE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27" creationId="{CCE318AC-DD9A-804E-5A76-244BECB6B9E7}"/>
          </ac:spMkLst>
        </pc:spChg>
        <pc:spChg chg="add del mod ord">
          <ac:chgData name="Farkas Bálint Károly" userId="d0e7b0e0-9531-4b0c-9952-a1a4c9d56563" providerId="ADAL" clId="{B4DC0DF0-471B-4B58-8A2F-ACC67C3A9745}" dt="2025-05-06T07:19:57.524" v="161" actId="478"/>
          <ac:spMkLst>
            <pc:docMk/>
            <pc:sldMk cId="39147207" sldId="284"/>
            <ac:spMk id="30" creationId="{ADFF7D19-E378-11BE-6C6C-989D1DFE91F1}"/>
          </ac:spMkLst>
        </pc:spChg>
        <pc:spChg chg="add del mod">
          <ac:chgData name="Farkas Bálint Károly" userId="d0e7b0e0-9531-4b0c-9952-a1a4c9d56563" providerId="ADAL" clId="{B4DC0DF0-471B-4B58-8A2F-ACC67C3A9745}" dt="2025-05-06T07:27:56.446" v="314" actId="26606"/>
          <ac:spMkLst>
            <pc:docMk/>
            <pc:sldMk cId="39147207" sldId="284"/>
            <ac:spMk id="39" creationId="{B1F0BF98-9C3D-FA3C-2E47-83D9FDBE8B4C}"/>
          </ac:spMkLst>
        </pc:spChg>
        <pc:grpChg chg="add mod">
          <ac:chgData name="Farkas Bálint Károly" userId="d0e7b0e0-9531-4b0c-9952-a1a4c9d56563" providerId="ADAL" clId="{B4DC0DF0-471B-4B58-8A2F-ACC67C3A9745}" dt="2025-05-07T06:24:21.621" v="1359" actId="164"/>
          <ac:grpSpMkLst>
            <pc:docMk/>
            <pc:sldMk cId="39147207" sldId="284"/>
            <ac:grpSpMk id="4" creationId="{7AB84574-A96C-8E0B-83A5-93B43F665400}"/>
          </ac:grpSpMkLst>
        </pc:grpChg>
        <pc:picChg chg="mod ord">
          <ac:chgData name="Farkas Bálint Károly" userId="d0e7b0e0-9531-4b0c-9952-a1a4c9d56563" providerId="ADAL" clId="{B4DC0DF0-471B-4B58-8A2F-ACC67C3A9745}" dt="2025-05-06T07:28:42.994" v="328" actId="1038"/>
          <ac:picMkLst>
            <pc:docMk/>
            <pc:sldMk cId="39147207" sldId="284"/>
            <ac:picMk id="32" creationId="{2549E567-0887-B632-A075-20157F4B834D}"/>
          </ac:picMkLst>
        </pc:picChg>
        <pc:picChg chg="mod">
          <ac:chgData name="Farkas Bálint Károly" userId="d0e7b0e0-9531-4b0c-9952-a1a4c9d56563" providerId="ADAL" clId="{B4DC0DF0-471B-4B58-8A2F-ACC67C3A9745}" dt="2025-05-07T06:24:21.621" v="1359" actId="164"/>
          <ac:picMkLst>
            <pc:docMk/>
            <pc:sldMk cId="39147207" sldId="284"/>
            <ac:picMk id="34" creationId="{7D0CD295-8BD1-64EA-E2E2-A65C2A6E058C}"/>
          </ac:picMkLst>
        </pc:picChg>
      </pc:sldChg>
      <pc:sldChg chg="modSp del mod">
        <pc:chgData name="Farkas Bálint Károly" userId="d0e7b0e0-9531-4b0c-9952-a1a4c9d56563" providerId="ADAL" clId="{B4DC0DF0-471B-4B58-8A2F-ACC67C3A9745}" dt="2025-05-06T07:15:46.562" v="20" actId="47"/>
        <pc:sldMkLst>
          <pc:docMk/>
          <pc:sldMk cId="2259392689" sldId="284"/>
        </pc:sldMkLst>
        <pc:spChg chg="mod">
          <ac:chgData name="Farkas Bálint Károly" userId="d0e7b0e0-9531-4b0c-9952-a1a4c9d56563" providerId="ADAL" clId="{B4DC0DF0-471B-4B58-8A2F-ACC67C3A9745}" dt="2025-05-06T07:15:39.965" v="18" actId="14100"/>
          <ac:spMkLst>
            <pc:docMk/>
            <pc:sldMk cId="2259392689" sldId="284"/>
            <ac:spMk id="2" creationId="{A5EE3EA1-3221-9361-14EF-2C8378FA7E92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11" creationId="{A6C7602E-7ED6-4009-6ECF-85FD93A5126A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13" creationId="{0188C0A3-7D33-CC08-7177-D81A0480E74A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14" creationId="{96691C05-235B-29D7-A79A-070DC1791F15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16" creationId="{EB3EFDB8-3414-F868-3A4F-DD2FBDE82CE1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1" creationId="{E320769A-2D9F-401D-DCEC-E6109D1CEEB1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2" creationId="{EDB54F07-57D2-4972-E009-DBCB1CD263F9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4" creationId="{6278921D-0DD8-3CD8-97ED-BF9197BB6B78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5" creationId="{0A2C58D9-AE4C-7C48-157A-2D7F559EA994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6" creationId="{F9008A5E-5284-B8D6-AA1E-CD80CD7F1C7C}"/>
          </ac:spMkLst>
        </pc:spChg>
        <pc:spChg chg="mod">
          <ac:chgData name="Farkas Bálint Károly" userId="d0e7b0e0-9531-4b0c-9952-a1a4c9d56563" providerId="ADAL" clId="{B4DC0DF0-471B-4B58-8A2F-ACC67C3A9745}" dt="2025-05-06T07:15:40.382" v="19" actId="1076"/>
          <ac:spMkLst>
            <pc:docMk/>
            <pc:sldMk cId="2259392689" sldId="284"/>
            <ac:spMk id="27" creationId="{FBF7B328-AD64-51ED-5DF5-49FF8F9FDD6A}"/>
          </ac:spMkLst>
        </pc:spChg>
        <pc:picChg chg="mod">
          <ac:chgData name="Farkas Bálint Károly" userId="d0e7b0e0-9531-4b0c-9952-a1a4c9d56563" providerId="ADAL" clId="{B4DC0DF0-471B-4B58-8A2F-ACC67C3A9745}" dt="2025-05-06T07:15:39.148" v="16" actId="1076"/>
          <ac:picMkLst>
            <pc:docMk/>
            <pc:sldMk cId="2259392689" sldId="284"/>
            <ac:picMk id="32" creationId="{826611E6-BE6A-ABED-C4E9-62C33B5EBE3A}"/>
          </ac:picMkLst>
        </pc:picChg>
      </pc:sldChg>
      <pc:sldChg chg="addSp delSp modSp add del mod">
        <pc:chgData name="Farkas Bálint Károly" userId="d0e7b0e0-9531-4b0c-9952-a1a4c9d56563" providerId="ADAL" clId="{B4DC0DF0-471B-4B58-8A2F-ACC67C3A9745}" dt="2025-05-06T07:19:49.378" v="158"/>
        <pc:sldMkLst>
          <pc:docMk/>
          <pc:sldMk cId="431530700" sldId="285"/>
        </pc:sldMkLst>
        <pc:spChg chg="mod">
          <ac:chgData name="Farkas Bálint Károly" userId="d0e7b0e0-9531-4b0c-9952-a1a4c9d56563" providerId="ADAL" clId="{B4DC0DF0-471B-4B58-8A2F-ACC67C3A9745}" dt="2025-05-06T07:19:48.973" v="157" actId="20577"/>
          <ac:spMkLst>
            <pc:docMk/>
            <pc:sldMk cId="431530700" sldId="285"/>
            <ac:spMk id="5" creationId="{2F386FA5-5F7F-8558-70D2-D9004C45D602}"/>
          </ac:spMkLst>
        </pc:spChg>
        <pc:picChg chg="add del">
          <ac:chgData name="Farkas Bálint Károly" userId="d0e7b0e0-9531-4b0c-9952-a1a4c9d56563" providerId="ADAL" clId="{B4DC0DF0-471B-4B58-8A2F-ACC67C3A9745}" dt="2025-05-06T07:19:46.729" v="153" actId="478"/>
          <ac:picMkLst>
            <pc:docMk/>
            <pc:sldMk cId="431530700" sldId="285"/>
            <ac:picMk id="32" creationId="{C2373C13-68C5-4CEC-B455-A74F5A2113BA}"/>
          </ac:picMkLst>
        </pc:picChg>
        <pc:picChg chg="add del">
          <ac:chgData name="Farkas Bálint Károly" userId="d0e7b0e0-9531-4b0c-9952-a1a4c9d56563" providerId="ADAL" clId="{B4DC0DF0-471B-4B58-8A2F-ACC67C3A9745}" dt="2025-05-06T07:19:45.984" v="152" actId="478"/>
          <ac:picMkLst>
            <pc:docMk/>
            <pc:sldMk cId="431530700" sldId="285"/>
            <ac:picMk id="34" creationId="{255C6502-5DBE-42E7-8E06-12DE16B9F1E3}"/>
          </ac:picMkLst>
        </pc:picChg>
      </pc:sldChg>
      <pc:sldChg chg="addSp delSp modSp add mod">
        <pc:chgData name="Farkas Bálint Károly" userId="d0e7b0e0-9531-4b0c-9952-a1a4c9d56563" providerId="ADAL" clId="{B4DC0DF0-471B-4B58-8A2F-ACC67C3A9745}" dt="2025-05-07T10:35:44.732" v="1422" actId="20577"/>
        <pc:sldMkLst>
          <pc:docMk/>
          <pc:sldMk cId="3762770067" sldId="285"/>
        </pc:sldMkLst>
        <pc:spChg chg="del">
          <ac:chgData name="Farkas Bálint Károly" userId="d0e7b0e0-9531-4b0c-9952-a1a4c9d56563" providerId="ADAL" clId="{B4DC0DF0-471B-4B58-8A2F-ACC67C3A9745}" dt="2025-05-06T07:20:16.199" v="169" actId="478"/>
          <ac:spMkLst>
            <pc:docMk/>
            <pc:sldMk cId="3762770067" sldId="285"/>
            <ac:spMk id="2" creationId="{86EC88C0-92B9-7F4A-78D4-519197F8CB8D}"/>
          </ac:spMkLst>
        </pc:spChg>
        <pc:spChg chg="add mod">
          <ac:chgData name="Farkas Bálint Károly" userId="d0e7b0e0-9531-4b0c-9952-a1a4c9d56563" providerId="ADAL" clId="{B4DC0DF0-471B-4B58-8A2F-ACC67C3A9745}" dt="2025-05-07T10:35:44.732" v="1422" actId="20577"/>
          <ac:spMkLst>
            <pc:docMk/>
            <pc:sldMk cId="3762770067" sldId="285"/>
            <ac:spMk id="3" creationId="{5B25793F-0484-3738-9815-B092F0906F6B}"/>
          </ac:spMkLst>
        </pc:spChg>
        <pc:spChg chg="mod">
          <ac:chgData name="Farkas Bálint Károly" userId="d0e7b0e0-9531-4b0c-9952-a1a4c9d56563" providerId="ADAL" clId="{B4DC0DF0-471B-4B58-8A2F-ACC67C3A9745}" dt="2025-05-06T07:20:39.508" v="214" actId="20577"/>
          <ac:spMkLst>
            <pc:docMk/>
            <pc:sldMk cId="3762770067" sldId="285"/>
            <ac:spMk id="5" creationId="{41521D83-2AEC-3969-D657-9C82691DFC05}"/>
          </ac:spMkLst>
        </pc:spChg>
        <pc:spChg chg="del">
          <ac:chgData name="Farkas Bálint Károly" userId="d0e7b0e0-9531-4b0c-9952-a1a4c9d56563" providerId="ADAL" clId="{B4DC0DF0-471B-4B58-8A2F-ACC67C3A9745}" dt="2025-05-06T07:20:19.899" v="174" actId="478"/>
          <ac:spMkLst>
            <pc:docMk/>
            <pc:sldMk cId="3762770067" sldId="285"/>
            <ac:spMk id="11" creationId="{FAC6597B-0618-E218-C4C9-A9738BA5CE0C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12" creationId="{5D813771-9000-D7D6-7255-1CD76DC1E4C4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13" creationId="{A8D2BACD-658B-3C3E-3DEA-BDA3E89171E0}"/>
          </ac:spMkLst>
        </pc:spChg>
        <pc:spChg chg="del">
          <ac:chgData name="Farkas Bálint Károly" userId="d0e7b0e0-9531-4b0c-9952-a1a4c9d56563" providerId="ADAL" clId="{B4DC0DF0-471B-4B58-8A2F-ACC67C3A9745}" dt="2025-05-06T07:20:13.151" v="166" actId="478"/>
          <ac:spMkLst>
            <pc:docMk/>
            <pc:sldMk cId="3762770067" sldId="285"/>
            <ac:spMk id="14" creationId="{38ECE5A3-56F5-C7DE-9B4B-B46A093EB4D8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15" creationId="{0F0E30E6-B64F-D8F7-F149-13367D0DD10D}"/>
          </ac:spMkLst>
        </pc:spChg>
        <pc:spChg chg="del">
          <ac:chgData name="Farkas Bálint Károly" userId="d0e7b0e0-9531-4b0c-9952-a1a4c9d56563" providerId="ADAL" clId="{B4DC0DF0-471B-4B58-8A2F-ACC67C3A9745}" dt="2025-05-06T07:20:08.386" v="164" actId="478"/>
          <ac:spMkLst>
            <pc:docMk/>
            <pc:sldMk cId="3762770067" sldId="285"/>
            <ac:spMk id="16" creationId="{33676FAE-CDF6-D4B3-EFA6-C49F1BA9C4D9}"/>
          </ac:spMkLst>
        </pc:spChg>
        <pc:spChg chg="del">
          <ac:chgData name="Farkas Bálint Károly" userId="d0e7b0e0-9531-4b0c-9952-a1a4c9d56563" providerId="ADAL" clId="{B4DC0DF0-471B-4B58-8A2F-ACC67C3A9745}" dt="2025-05-06T07:20:15.370" v="168" actId="478"/>
          <ac:spMkLst>
            <pc:docMk/>
            <pc:sldMk cId="3762770067" sldId="285"/>
            <ac:spMk id="21" creationId="{044649F9-D38A-E957-739E-A6790837ACBE}"/>
          </ac:spMkLst>
        </pc:spChg>
        <pc:spChg chg="del">
          <ac:chgData name="Farkas Bálint Károly" userId="d0e7b0e0-9531-4b0c-9952-a1a4c9d56563" providerId="ADAL" clId="{B4DC0DF0-471B-4B58-8A2F-ACC67C3A9745}" dt="2025-05-06T07:20:14.240" v="167" actId="478"/>
          <ac:spMkLst>
            <pc:docMk/>
            <pc:sldMk cId="3762770067" sldId="285"/>
            <ac:spMk id="22" creationId="{EAF724D1-7A66-876B-5F1A-72F44C1ABA71}"/>
          </ac:spMkLst>
        </pc:spChg>
        <pc:spChg chg="del">
          <ac:chgData name="Farkas Bálint Károly" userId="d0e7b0e0-9531-4b0c-9952-a1a4c9d56563" providerId="ADAL" clId="{B4DC0DF0-471B-4B58-8A2F-ACC67C3A9745}" dt="2025-05-06T07:20:18.354" v="172" actId="478"/>
          <ac:spMkLst>
            <pc:docMk/>
            <pc:sldMk cId="3762770067" sldId="285"/>
            <ac:spMk id="23" creationId="{0880D3C2-E42C-4799-11D1-6D2966F0C73B}"/>
          </ac:spMkLst>
        </pc:spChg>
        <pc:spChg chg="del">
          <ac:chgData name="Farkas Bálint Károly" userId="d0e7b0e0-9531-4b0c-9952-a1a4c9d56563" providerId="ADAL" clId="{B4DC0DF0-471B-4B58-8A2F-ACC67C3A9745}" dt="2025-05-06T07:20:19.280" v="173" actId="478"/>
          <ac:spMkLst>
            <pc:docMk/>
            <pc:sldMk cId="3762770067" sldId="285"/>
            <ac:spMk id="24" creationId="{B84FA2D0-7545-D1AD-0EEB-FF92824ACAF9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25" creationId="{E4FD991E-A980-6D20-9A9E-53021A8255E3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26" creationId="{820D2C32-2B50-9F36-F3BC-C9D2E3A13BE4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27" creationId="{566D2296-7BD0-B476-90B7-56B3050E3EA1}"/>
          </ac:spMkLst>
        </pc:spChg>
        <pc:spChg chg="del">
          <ac:chgData name="Farkas Bálint Károly" userId="d0e7b0e0-9531-4b0c-9952-a1a4c9d56563" providerId="ADAL" clId="{B4DC0DF0-471B-4B58-8A2F-ACC67C3A9745}" dt="2025-05-06T07:20:09.910" v="165" actId="478"/>
          <ac:spMkLst>
            <pc:docMk/>
            <pc:sldMk cId="3762770067" sldId="285"/>
            <ac:spMk id="30" creationId="{A0075644-2040-D425-903E-FE082039397B}"/>
          </ac:spMkLst>
        </pc:spChg>
        <pc:picChg chg="del">
          <ac:chgData name="Farkas Bálint Károly" userId="d0e7b0e0-9531-4b0c-9952-a1a4c9d56563" providerId="ADAL" clId="{B4DC0DF0-471B-4B58-8A2F-ACC67C3A9745}" dt="2025-05-06T07:20:16.948" v="170" actId="478"/>
          <ac:picMkLst>
            <pc:docMk/>
            <pc:sldMk cId="3762770067" sldId="285"/>
            <ac:picMk id="32" creationId="{7E5D0496-A8DB-2FE6-0252-EE3181D894B1}"/>
          </ac:picMkLst>
        </pc:picChg>
        <pc:picChg chg="del">
          <ac:chgData name="Farkas Bálint Károly" userId="d0e7b0e0-9531-4b0c-9952-a1a4c9d56563" providerId="ADAL" clId="{B4DC0DF0-471B-4B58-8A2F-ACC67C3A9745}" dt="2025-05-06T07:20:17.457" v="171" actId="478"/>
          <ac:picMkLst>
            <pc:docMk/>
            <pc:sldMk cId="3762770067" sldId="285"/>
            <ac:picMk id="34" creationId="{DEEA0874-F908-F490-FC5A-A351906B808B}"/>
          </ac:picMkLst>
        </pc:picChg>
        <pc:picChg chg="mod">
          <ac:chgData name="Farkas Bálint Károly" userId="d0e7b0e0-9531-4b0c-9952-a1a4c9d56563" providerId="ADAL" clId="{B4DC0DF0-471B-4B58-8A2F-ACC67C3A9745}" dt="2025-05-06T07:30:29.488" v="448" actId="14100"/>
          <ac:picMkLst>
            <pc:docMk/>
            <pc:sldMk cId="3762770067" sldId="285"/>
            <ac:picMk id="36" creationId="{F71565EA-F23F-614D-7791-1F22EDFD308D}"/>
          </ac:picMkLst>
        </pc:picChg>
        <pc:picChg chg="del">
          <ac:chgData name="Farkas Bálint Károly" userId="d0e7b0e0-9531-4b0c-9952-a1a4c9d56563" providerId="ADAL" clId="{B4DC0DF0-471B-4B58-8A2F-ACC67C3A9745}" dt="2025-05-06T07:20:09.910" v="165" actId="478"/>
          <ac:picMkLst>
            <pc:docMk/>
            <pc:sldMk cId="3762770067" sldId="285"/>
            <ac:picMk id="38" creationId="{D9074C61-85B6-A505-90AF-069520042D5B}"/>
          </ac:picMkLst>
        </pc:picChg>
        <pc:picChg chg="del">
          <ac:chgData name="Farkas Bálint Károly" userId="d0e7b0e0-9531-4b0c-9952-a1a4c9d56563" providerId="ADAL" clId="{B4DC0DF0-471B-4B58-8A2F-ACC67C3A9745}" dt="2025-05-06T07:20:09.910" v="165" actId="478"/>
          <ac:picMkLst>
            <pc:docMk/>
            <pc:sldMk cId="3762770067" sldId="285"/>
            <ac:picMk id="40" creationId="{BDB36A55-D248-E7AB-3F22-C3FC8CD69159}"/>
          </ac:picMkLst>
        </pc:picChg>
      </pc:sldChg>
      <pc:sldChg chg="addSp delSp modSp add mod">
        <pc:chgData name="Farkas Bálint Károly" userId="d0e7b0e0-9531-4b0c-9952-a1a4c9d56563" providerId="ADAL" clId="{B4DC0DF0-471B-4B58-8A2F-ACC67C3A9745}" dt="2025-05-07T10:35:30.408" v="1407" actId="20577"/>
        <pc:sldMkLst>
          <pc:docMk/>
          <pc:sldMk cId="1609965493" sldId="286"/>
        </pc:sldMkLst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2" creationId="{ABED7894-E056-56C5-557C-121CF9D0AD53}"/>
          </ac:spMkLst>
        </pc:spChg>
        <pc:spChg chg="add mod">
          <ac:chgData name="Farkas Bálint Károly" userId="d0e7b0e0-9531-4b0c-9952-a1a4c9d56563" providerId="ADAL" clId="{B4DC0DF0-471B-4B58-8A2F-ACC67C3A9745}" dt="2025-05-06T07:35:31.060" v="651" actId="1076"/>
          <ac:spMkLst>
            <pc:docMk/>
            <pc:sldMk cId="1609965493" sldId="286"/>
            <ac:spMk id="3" creationId="{7B38D1A4-406F-4451-124F-E43FDBA4CCC0}"/>
          </ac:spMkLst>
        </pc:spChg>
        <pc:spChg chg="add mod">
          <ac:chgData name="Farkas Bálint Károly" userId="d0e7b0e0-9531-4b0c-9952-a1a4c9d56563" providerId="ADAL" clId="{B4DC0DF0-471B-4B58-8A2F-ACC67C3A9745}" dt="2025-05-07T10:35:30.408" v="1407" actId="20577"/>
          <ac:spMkLst>
            <pc:docMk/>
            <pc:sldMk cId="1609965493" sldId="286"/>
            <ac:spMk id="4" creationId="{2546DFD8-E3D5-4043-A244-EE7ECA58BCCD}"/>
          </ac:spMkLst>
        </pc:spChg>
        <pc:spChg chg="mod">
          <ac:chgData name="Farkas Bálint Károly" userId="d0e7b0e0-9531-4b0c-9952-a1a4c9d56563" providerId="ADAL" clId="{B4DC0DF0-471B-4B58-8A2F-ACC67C3A9745}" dt="2025-05-06T07:21:16.378" v="260" actId="20577"/>
          <ac:spMkLst>
            <pc:docMk/>
            <pc:sldMk cId="1609965493" sldId="286"/>
            <ac:spMk id="5" creationId="{DC27246C-767D-FE88-9010-62BD76412E0A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11" creationId="{FD3A00F7-8457-B181-3F0B-08FE51C23CCD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12" creationId="{C43F3845-CA3D-08A4-7A93-2D3816BB2D0B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13" creationId="{DA144831-038A-B527-C555-30340CB074AC}"/>
          </ac:spMkLst>
        </pc:spChg>
        <pc:spChg chg="del">
          <ac:chgData name="Farkas Bálint Károly" userId="d0e7b0e0-9531-4b0c-9952-a1a4c9d56563" providerId="ADAL" clId="{B4DC0DF0-471B-4B58-8A2F-ACC67C3A9745}" dt="2025-05-06T07:20:55.721" v="217" actId="478"/>
          <ac:spMkLst>
            <pc:docMk/>
            <pc:sldMk cId="1609965493" sldId="286"/>
            <ac:spMk id="14" creationId="{87210E8F-3B04-F095-0075-E6C76B620BC7}"/>
          </ac:spMkLst>
        </pc:spChg>
        <pc:spChg chg="del">
          <ac:chgData name="Farkas Bálint Károly" userId="d0e7b0e0-9531-4b0c-9952-a1a4c9d56563" providerId="ADAL" clId="{B4DC0DF0-471B-4B58-8A2F-ACC67C3A9745}" dt="2025-05-06T07:20:58.008" v="220" actId="478"/>
          <ac:spMkLst>
            <pc:docMk/>
            <pc:sldMk cId="1609965493" sldId="286"/>
            <ac:spMk id="15" creationId="{E55F952B-7310-3DE9-80CD-4CDF0625E31C}"/>
          </ac:spMkLst>
        </pc:spChg>
        <pc:spChg chg="del">
          <ac:chgData name="Farkas Bálint Károly" userId="d0e7b0e0-9531-4b0c-9952-a1a4c9d56563" providerId="ADAL" clId="{B4DC0DF0-471B-4B58-8A2F-ACC67C3A9745}" dt="2025-05-06T07:20:56.598" v="218" actId="478"/>
          <ac:spMkLst>
            <pc:docMk/>
            <pc:sldMk cId="1609965493" sldId="286"/>
            <ac:spMk id="16" creationId="{F76D447D-4268-98D0-8E77-B98F828CA673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21" creationId="{115C7E37-54DF-9050-51CF-98F9D03970D0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22" creationId="{5012278E-0189-4706-D3D9-7A5584B18D75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23" creationId="{E12E51BB-8646-24B6-9163-BAE8DF501A97}"/>
          </ac:spMkLst>
        </pc:spChg>
        <pc:spChg chg="del">
          <ac:chgData name="Farkas Bálint Károly" userId="d0e7b0e0-9531-4b0c-9952-a1a4c9d56563" providerId="ADAL" clId="{B4DC0DF0-471B-4B58-8A2F-ACC67C3A9745}" dt="2025-05-06T07:20:53.349" v="216" actId="478"/>
          <ac:spMkLst>
            <pc:docMk/>
            <pc:sldMk cId="1609965493" sldId="286"/>
            <ac:spMk id="24" creationId="{268C60BB-3D17-C94F-4828-000643BA26F7}"/>
          </ac:spMkLst>
        </pc:spChg>
        <pc:spChg chg="del">
          <ac:chgData name="Farkas Bálint Károly" userId="d0e7b0e0-9531-4b0c-9952-a1a4c9d56563" providerId="ADAL" clId="{B4DC0DF0-471B-4B58-8A2F-ACC67C3A9745}" dt="2025-05-06T07:20:55.721" v="217" actId="478"/>
          <ac:spMkLst>
            <pc:docMk/>
            <pc:sldMk cId="1609965493" sldId="286"/>
            <ac:spMk id="25" creationId="{351F94A2-9369-F0C9-1F54-A1CF2727DC5B}"/>
          </ac:spMkLst>
        </pc:spChg>
        <pc:spChg chg="del">
          <ac:chgData name="Farkas Bálint Károly" userId="d0e7b0e0-9531-4b0c-9952-a1a4c9d56563" providerId="ADAL" clId="{B4DC0DF0-471B-4B58-8A2F-ACC67C3A9745}" dt="2025-05-06T07:20:55.721" v="217" actId="478"/>
          <ac:spMkLst>
            <pc:docMk/>
            <pc:sldMk cId="1609965493" sldId="286"/>
            <ac:spMk id="26" creationId="{CBE1D2FC-A7C8-AE7C-E061-DB05773726FD}"/>
          </ac:spMkLst>
        </pc:spChg>
        <pc:spChg chg="del">
          <ac:chgData name="Farkas Bálint Károly" userId="d0e7b0e0-9531-4b0c-9952-a1a4c9d56563" providerId="ADAL" clId="{B4DC0DF0-471B-4B58-8A2F-ACC67C3A9745}" dt="2025-05-06T07:20:55.721" v="217" actId="478"/>
          <ac:spMkLst>
            <pc:docMk/>
            <pc:sldMk cId="1609965493" sldId="286"/>
            <ac:spMk id="27" creationId="{56A1FFB2-D703-7A78-4097-155F6A635EF1}"/>
          </ac:spMkLst>
        </pc:spChg>
        <pc:spChg chg="del">
          <ac:chgData name="Farkas Bálint Károly" userId="d0e7b0e0-9531-4b0c-9952-a1a4c9d56563" providerId="ADAL" clId="{B4DC0DF0-471B-4B58-8A2F-ACC67C3A9745}" dt="2025-05-06T07:20:55.721" v="217" actId="478"/>
          <ac:spMkLst>
            <pc:docMk/>
            <pc:sldMk cId="1609965493" sldId="286"/>
            <ac:spMk id="30" creationId="{0D188B96-BA4E-F981-DC7A-6B22D862AFC3}"/>
          </ac:spMkLst>
        </pc:spChg>
        <pc:picChg chg="del">
          <ac:chgData name="Farkas Bálint Károly" userId="d0e7b0e0-9531-4b0c-9952-a1a4c9d56563" providerId="ADAL" clId="{B4DC0DF0-471B-4B58-8A2F-ACC67C3A9745}" dt="2025-05-06T07:20:53.349" v="216" actId="478"/>
          <ac:picMkLst>
            <pc:docMk/>
            <pc:sldMk cId="1609965493" sldId="286"/>
            <ac:picMk id="32" creationId="{1B47DDED-80E2-8F9F-592B-4385C17E33FB}"/>
          </ac:picMkLst>
        </pc:picChg>
        <pc:picChg chg="del">
          <ac:chgData name="Farkas Bálint Károly" userId="d0e7b0e0-9531-4b0c-9952-a1a4c9d56563" providerId="ADAL" clId="{B4DC0DF0-471B-4B58-8A2F-ACC67C3A9745}" dt="2025-05-06T07:20:53.349" v="216" actId="478"/>
          <ac:picMkLst>
            <pc:docMk/>
            <pc:sldMk cId="1609965493" sldId="286"/>
            <ac:picMk id="36" creationId="{EDE5F6B3-810A-F113-0BBB-BF611DCBDF7B}"/>
          </ac:picMkLst>
        </pc:picChg>
        <pc:picChg chg="mod">
          <ac:chgData name="Farkas Bálint Károly" userId="d0e7b0e0-9531-4b0c-9952-a1a4c9d56563" providerId="ADAL" clId="{B4DC0DF0-471B-4B58-8A2F-ACC67C3A9745}" dt="2025-05-06T07:30:24.524" v="447" actId="14100"/>
          <ac:picMkLst>
            <pc:docMk/>
            <pc:sldMk cId="1609965493" sldId="286"/>
            <ac:picMk id="38" creationId="{8778C97A-5C62-21E9-77F3-D9554D7EDFC5}"/>
          </ac:picMkLst>
        </pc:picChg>
        <pc:picChg chg="del">
          <ac:chgData name="Farkas Bálint Károly" userId="d0e7b0e0-9531-4b0c-9952-a1a4c9d56563" providerId="ADAL" clId="{B4DC0DF0-471B-4B58-8A2F-ACC67C3A9745}" dt="2025-05-06T07:20:57.299" v="219" actId="478"/>
          <ac:picMkLst>
            <pc:docMk/>
            <pc:sldMk cId="1609965493" sldId="286"/>
            <ac:picMk id="40" creationId="{4C6F5CDD-4D21-2E7F-1030-831C56FD9016}"/>
          </ac:picMkLst>
        </pc:picChg>
      </pc:sldChg>
      <pc:sldChg chg="addSp delSp modSp add mod">
        <pc:chgData name="Farkas Bálint Károly" userId="d0e7b0e0-9531-4b0c-9952-a1a4c9d56563" providerId="ADAL" clId="{B4DC0DF0-471B-4B58-8A2F-ACC67C3A9745}" dt="2025-05-07T10:35:38.444" v="1417" actId="20577"/>
        <pc:sldMkLst>
          <pc:docMk/>
          <pc:sldMk cId="4044845192" sldId="287"/>
        </pc:sldMkLst>
        <pc:spChg chg="del">
          <ac:chgData name="Farkas Bálint Károly" userId="d0e7b0e0-9531-4b0c-9952-a1a4c9d56563" providerId="ADAL" clId="{B4DC0DF0-471B-4B58-8A2F-ACC67C3A9745}" dt="2025-05-06T07:21:29.893" v="263" actId="478"/>
          <ac:spMkLst>
            <pc:docMk/>
            <pc:sldMk cId="4044845192" sldId="287"/>
            <ac:spMk id="2" creationId="{C439B5E1-2E3F-F317-E68D-C1F93FBC3FAE}"/>
          </ac:spMkLst>
        </pc:spChg>
        <pc:spChg chg="add mod">
          <ac:chgData name="Farkas Bálint Károly" userId="d0e7b0e0-9531-4b0c-9952-a1a4c9d56563" providerId="ADAL" clId="{B4DC0DF0-471B-4B58-8A2F-ACC67C3A9745}" dt="2025-05-07T10:35:38.444" v="1417" actId="20577"/>
          <ac:spMkLst>
            <pc:docMk/>
            <pc:sldMk cId="4044845192" sldId="287"/>
            <ac:spMk id="3" creationId="{715C62DD-A003-99F0-BEC2-69E506027783}"/>
          </ac:spMkLst>
        </pc:spChg>
        <pc:spChg chg="mod">
          <ac:chgData name="Farkas Bálint Károly" userId="d0e7b0e0-9531-4b0c-9952-a1a4c9d56563" providerId="ADAL" clId="{B4DC0DF0-471B-4B58-8A2F-ACC67C3A9745}" dt="2025-05-06T07:21:55.171" v="309" actId="20577"/>
          <ac:spMkLst>
            <pc:docMk/>
            <pc:sldMk cId="4044845192" sldId="287"/>
            <ac:spMk id="5" creationId="{55BB2BCE-5F32-5602-49CE-056B0A22FAC4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11" creationId="{12F78F5F-3B61-2CF9-639C-9EC83A5F32B5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12" creationId="{7E020686-C209-203D-1713-8D4D1884E0CD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13" creationId="{DFB52DAB-563E-B734-9E45-E4819B48F469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14" creationId="{63F8D969-C3EB-2BB6-7221-35F59247519B}"/>
          </ac:spMkLst>
        </pc:spChg>
        <pc:spChg chg="del">
          <ac:chgData name="Farkas Bálint Károly" userId="d0e7b0e0-9531-4b0c-9952-a1a4c9d56563" providerId="ADAL" clId="{B4DC0DF0-471B-4B58-8A2F-ACC67C3A9745}" dt="2025-05-06T07:21:36.623" v="271" actId="478"/>
          <ac:spMkLst>
            <pc:docMk/>
            <pc:sldMk cId="4044845192" sldId="287"/>
            <ac:spMk id="15" creationId="{483136D9-5CBE-AD83-E987-8B85D632F554}"/>
          </ac:spMkLst>
        </pc:spChg>
        <pc:spChg chg="del">
          <ac:chgData name="Farkas Bálint Károly" userId="d0e7b0e0-9531-4b0c-9952-a1a4c9d56563" providerId="ADAL" clId="{B4DC0DF0-471B-4B58-8A2F-ACC67C3A9745}" dt="2025-05-06T07:21:37.858" v="273" actId="478"/>
          <ac:spMkLst>
            <pc:docMk/>
            <pc:sldMk cId="4044845192" sldId="287"/>
            <ac:spMk id="16" creationId="{0E3CB0FC-7B9A-7E0A-9A3B-D0B47D09BB21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21" creationId="{329B8B48-37F0-B373-BC4D-076A8CEECB5C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22" creationId="{C988640F-3C58-177B-111E-B5B280F2C069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23" creationId="{379678DD-E052-1004-2BEC-3FFF3EAED83C}"/>
          </ac:spMkLst>
        </pc:spChg>
        <pc:spChg chg="del">
          <ac:chgData name="Farkas Bálint Károly" userId="d0e7b0e0-9531-4b0c-9952-a1a4c9d56563" providerId="ADAL" clId="{B4DC0DF0-471B-4B58-8A2F-ACC67C3A9745}" dt="2025-05-06T07:21:33.082" v="266" actId="478"/>
          <ac:spMkLst>
            <pc:docMk/>
            <pc:sldMk cId="4044845192" sldId="287"/>
            <ac:spMk id="24" creationId="{4FC727D8-2106-54D7-EA34-10D5C11DF332}"/>
          </ac:spMkLst>
        </pc:spChg>
        <pc:spChg chg="del">
          <ac:chgData name="Farkas Bálint Károly" userId="d0e7b0e0-9531-4b0c-9952-a1a4c9d56563" providerId="ADAL" clId="{B4DC0DF0-471B-4B58-8A2F-ACC67C3A9745}" dt="2025-05-06T07:21:34.712" v="268" actId="478"/>
          <ac:spMkLst>
            <pc:docMk/>
            <pc:sldMk cId="4044845192" sldId="287"/>
            <ac:spMk id="25" creationId="{FCECBA01-29A8-16EC-A81E-A0B924984E6C}"/>
          </ac:spMkLst>
        </pc:spChg>
        <pc:spChg chg="del">
          <ac:chgData name="Farkas Bálint Károly" userId="d0e7b0e0-9531-4b0c-9952-a1a4c9d56563" providerId="ADAL" clId="{B4DC0DF0-471B-4B58-8A2F-ACC67C3A9745}" dt="2025-05-06T07:21:35.372" v="269" actId="478"/>
          <ac:spMkLst>
            <pc:docMk/>
            <pc:sldMk cId="4044845192" sldId="287"/>
            <ac:spMk id="26" creationId="{CFC09EA8-070C-F002-3A4C-244A45AFCE4A}"/>
          </ac:spMkLst>
        </pc:spChg>
        <pc:spChg chg="del">
          <ac:chgData name="Farkas Bálint Károly" userId="d0e7b0e0-9531-4b0c-9952-a1a4c9d56563" providerId="ADAL" clId="{B4DC0DF0-471B-4B58-8A2F-ACC67C3A9745}" dt="2025-05-06T07:21:35.977" v="270" actId="478"/>
          <ac:spMkLst>
            <pc:docMk/>
            <pc:sldMk cId="4044845192" sldId="287"/>
            <ac:spMk id="27" creationId="{99758CE9-93D6-62ED-1F28-12998CDDDB9D}"/>
          </ac:spMkLst>
        </pc:spChg>
        <pc:spChg chg="del">
          <ac:chgData name="Farkas Bálint Károly" userId="d0e7b0e0-9531-4b0c-9952-a1a4c9d56563" providerId="ADAL" clId="{B4DC0DF0-471B-4B58-8A2F-ACC67C3A9745}" dt="2025-05-06T07:21:34.084" v="267" actId="478"/>
          <ac:spMkLst>
            <pc:docMk/>
            <pc:sldMk cId="4044845192" sldId="287"/>
            <ac:spMk id="30" creationId="{EC260A23-BF63-6EF3-C883-A52D76516F22}"/>
          </ac:spMkLst>
        </pc:spChg>
        <pc:picChg chg="del">
          <ac:chgData name="Farkas Bálint Károly" userId="d0e7b0e0-9531-4b0c-9952-a1a4c9d56563" providerId="ADAL" clId="{B4DC0DF0-471B-4B58-8A2F-ACC67C3A9745}" dt="2025-05-06T07:21:30.835" v="264" actId="478"/>
          <ac:picMkLst>
            <pc:docMk/>
            <pc:sldMk cId="4044845192" sldId="287"/>
            <ac:picMk id="32" creationId="{98D7A379-8F8D-BC88-FB5A-AC070F8D9BFF}"/>
          </ac:picMkLst>
        </pc:picChg>
        <pc:picChg chg="del">
          <ac:chgData name="Farkas Bálint Károly" userId="d0e7b0e0-9531-4b0c-9952-a1a4c9d56563" providerId="ADAL" clId="{B4DC0DF0-471B-4B58-8A2F-ACC67C3A9745}" dt="2025-05-06T07:21:31.362" v="265" actId="478"/>
          <ac:picMkLst>
            <pc:docMk/>
            <pc:sldMk cId="4044845192" sldId="287"/>
            <ac:picMk id="34" creationId="{4722425C-3DC7-07CF-C779-154AFCDA4461}"/>
          </ac:picMkLst>
        </pc:picChg>
        <pc:picChg chg="del">
          <ac:chgData name="Farkas Bálint Károly" userId="d0e7b0e0-9531-4b0c-9952-a1a4c9d56563" providerId="ADAL" clId="{B4DC0DF0-471B-4B58-8A2F-ACC67C3A9745}" dt="2025-05-06T07:21:33.082" v="266" actId="478"/>
          <ac:picMkLst>
            <pc:docMk/>
            <pc:sldMk cId="4044845192" sldId="287"/>
            <ac:picMk id="36" creationId="{3524E6DE-817F-1B22-211F-F6F438171EB5}"/>
          </ac:picMkLst>
        </pc:picChg>
        <pc:picChg chg="del">
          <ac:chgData name="Farkas Bálint Károly" userId="d0e7b0e0-9531-4b0c-9952-a1a4c9d56563" providerId="ADAL" clId="{B4DC0DF0-471B-4B58-8A2F-ACC67C3A9745}" dt="2025-05-06T07:21:37.312" v="272" actId="478"/>
          <ac:picMkLst>
            <pc:docMk/>
            <pc:sldMk cId="4044845192" sldId="287"/>
            <ac:picMk id="38" creationId="{7919A946-D300-E6B6-18FD-4DB3E0DBB5FA}"/>
          </ac:picMkLst>
        </pc:picChg>
        <pc:picChg chg="mod">
          <ac:chgData name="Farkas Bálint Károly" userId="d0e7b0e0-9531-4b0c-9952-a1a4c9d56563" providerId="ADAL" clId="{B4DC0DF0-471B-4B58-8A2F-ACC67C3A9745}" dt="2025-05-06T07:30:38.603" v="450" actId="14100"/>
          <ac:picMkLst>
            <pc:docMk/>
            <pc:sldMk cId="4044845192" sldId="287"/>
            <ac:picMk id="40" creationId="{24E5647A-877A-970B-CE08-0BC1C1B84124}"/>
          </ac:picMkLst>
        </pc:picChg>
      </pc:sldChg>
      <pc:sldChg chg="addSp delSp modSp add mod">
        <pc:chgData name="Farkas Bálint Károly" userId="d0e7b0e0-9531-4b0c-9952-a1a4c9d56563" providerId="ADAL" clId="{B4DC0DF0-471B-4B58-8A2F-ACC67C3A9745}" dt="2025-05-07T11:12:31.184" v="1475" actId="20577"/>
        <pc:sldMkLst>
          <pc:docMk/>
          <pc:sldMk cId="75972438" sldId="288"/>
        </pc:sldMkLst>
        <pc:spChg chg="add mod">
          <ac:chgData name="Farkas Bálint Károly" userId="d0e7b0e0-9531-4b0c-9952-a1a4c9d56563" providerId="ADAL" clId="{B4DC0DF0-471B-4B58-8A2F-ACC67C3A9745}" dt="2025-05-07T11:12:31.184" v="1475" actId="20577"/>
          <ac:spMkLst>
            <pc:docMk/>
            <pc:sldMk cId="75972438" sldId="288"/>
            <ac:spMk id="2" creationId="{387283C6-28D6-537C-9308-867683D42943}"/>
          </ac:spMkLst>
        </pc:spChg>
        <pc:spChg chg="mod">
          <ac:chgData name="Farkas Bálint Károly" userId="d0e7b0e0-9531-4b0c-9952-a1a4c9d56563" providerId="ADAL" clId="{B4DC0DF0-471B-4B58-8A2F-ACC67C3A9745}" dt="2025-05-06T07:31:31.722" v="508" actId="20577"/>
          <ac:spMkLst>
            <pc:docMk/>
            <pc:sldMk cId="75972438" sldId="288"/>
            <ac:spMk id="5" creationId="{A429C1B8-7A4A-19BD-2E59-85AE1A972C8C}"/>
          </ac:spMkLst>
        </pc:spChg>
        <pc:picChg chg="del">
          <ac:chgData name="Farkas Bálint Károly" userId="d0e7b0e0-9531-4b0c-9952-a1a4c9d56563" providerId="ADAL" clId="{B4DC0DF0-471B-4B58-8A2F-ACC67C3A9745}" dt="2025-05-06T07:31:33.591" v="509" actId="478"/>
          <ac:picMkLst>
            <pc:docMk/>
            <pc:sldMk cId="75972438" sldId="288"/>
            <ac:picMk id="40" creationId="{E54922C1-EF94-525B-E6A5-CBDA82129696}"/>
          </ac:picMkLst>
        </pc:picChg>
      </pc:sldChg>
      <pc:sldChg chg="addSp delSp modSp add mod ord modAnim">
        <pc:chgData name="Farkas Bálint Károly" userId="d0e7b0e0-9531-4b0c-9952-a1a4c9d56563" providerId="ADAL" clId="{B4DC0DF0-471B-4B58-8A2F-ACC67C3A9745}" dt="2025-05-07T07:01:48.471" v="1361"/>
        <pc:sldMkLst>
          <pc:docMk/>
          <pc:sldMk cId="527343516" sldId="289"/>
        </pc:sldMkLst>
        <pc:spChg chg="mod">
          <ac:chgData name="Farkas Bálint Károly" userId="d0e7b0e0-9531-4b0c-9952-a1a4c9d56563" providerId="ADAL" clId="{B4DC0DF0-471B-4B58-8A2F-ACC67C3A9745}" dt="2025-05-06T07:42:29.007" v="1286" actId="20577"/>
          <ac:spMkLst>
            <pc:docMk/>
            <pc:sldMk cId="527343516" sldId="289"/>
            <ac:spMk id="5" creationId="{4FE38051-5890-4829-ABEE-8995D0B1101B}"/>
          </ac:spMkLst>
        </pc:spChg>
        <pc:spChg chg="del">
          <ac:chgData name="Farkas Bálint Károly" userId="d0e7b0e0-9531-4b0c-9952-a1a4c9d56563" providerId="ADAL" clId="{B4DC0DF0-471B-4B58-8A2F-ACC67C3A9745}" dt="2025-05-06T07:42:31.929" v="1287" actId="478"/>
          <ac:spMkLst>
            <pc:docMk/>
            <pc:sldMk cId="527343516" sldId="289"/>
            <ac:spMk id="6" creationId="{099C9A66-93EB-47DE-8414-447805A19DA7}"/>
          </ac:spMkLst>
        </pc:spChg>
        <pc:picChg chg="add mod">
          <ac:chgData name="Farkas Bálint Károly" userId="d0e7b0e0-9531-4b0c-9952-a1a4c9d56563" providerId="ADAL" clId="{B4DC0DF0-471B-4B58-8A2F-ACC67C3A9745}" dt="2025-05-06T07:43:17.349" v="1297" actId="1076"/>
          <ac:picMkLst>
            <pc:docMk/>
            <pc:sldMk cId="527343516" sldId="289"/>
            <ac:picMk id="2" creationId="{98F328A8-1046-B1E3-8593-2EC9E77D93AF}"/>
          </ac:picMkLst>
        </pc:picChg>
      </pc:sldChg>
      <pc:sldChg chg="add del">
        <pc:chgData name="Farkas Bálint Károly" userId="d0e7b0e0-9531-4b0c-9952-a1a4c9d56563" providerId="ADAL" clId="{B4DC0DF0-471B-4B58-8A2F-ACC67C3A9745}" dt="2025-05-06T07:44:44.758" v="1304" actId="47"/>
        <pc:sldMkLst>
          <pc:docMk/>
          <pc:sldMk cId="387179910" sldId="290"/>
        </pc:sldMkLst>
      </pc:sldChg>
      <pc:sldChg chg="add del">
        <pc:chgData name="Farkas Bálint Károly" userId="d0e7b0e0-9531-4b0c-9952-a1a4c9d56563" providerId="ADAL" clId="{B4DC0DF0-471B-4B58-8A2F-ACC67C3A9745}" dt="2025-05-06T07:44:44.013" v="1303" actId="47"/>
        <pc:sldMkLst>
          <pc:docMk/>
          <pc:sldMk cId="2624476452" sldId="291"/>
        </pc:sldMkLst>
      </pc:sldChg>
      <pc:sldChg chg="addSp delSp modSp add mod ord">
        <pc:chgData name="Farkas Bálint Károly" userId="d0e7b0e0-9531-4b0c-9952-a1a4c9d56563" providerId="ADAL" clId="{B4DC0DF0-471B-4B58-8A2F-ACC67C3A9745}" dt="2025-05-07T11:08:00.489" v="1439" actId="27636"/>
        <pc:sldMkLst>
          <pc:docMk/>
          <pc:sldMk cId="3124353336" sldId="292"/>
        </pc:sldMkLst>
        <pc:spChg chg="del mod">
          <ac:chgData name="Farkas Bálint Károly" userId="d0e7b0e0-9531-4b0c-9952-a1a4c9d56563" providerId="ADAL" clId="{B4DC0DF0-471B-4B58-8A2F-ACC67C3A9745}" dt="2025-05-06T07:45:00.584" v="1340" actId="478"/>
          <ac:spMkLst>
            <pc:docMk/>
            <pc:sldMk cId="3124353336" sldId="292"/>
            <ac:spMk id="2" creationId="{23086184-A429-6EEF-506F-FA27F1A45D42}"/>
          </ac:spMkLst>
        </pc:spChg>
        <pc:spChg chg="add del mod">
          <ac:chgData name="Farkas Bálint Károly" userId="d0e7b0e0-9531-4b0c-9952-a1a4c9d56563" providerId="ADAL" clId="{B4DC0DF0-471B-4B58-8A2F-ACC67C3A9745}" dt="2025-05-06T07:45:03.205" v="1341" actId="478"/>
          <ac:spMkLst>
            <pc:docMk/>
            <pc:sldMk cId="3124353336" sldId="292"/>
            <ac:spMk id="4" creationId="{4B11CFF2-7C29-9599-3EBA-26331B0C0F8D}"/>
          </ac:spMkLst>
        </pc:spChg>
        <pc:spChg chg="add mod">
          <ac:chgData name="Farkas Bálint Károly" userId="d0e7b0e0-9531-4b0c-9952-a1a4c9d56563" providerId="ADAL" clId="{B4DC0DF0-471B-4B58-8A2F-ACC67C3A9745}" dt="2025-05-06T07:45:06.796" v="1342"/>
          <ac:spMkLst>
            <pc:docMk/>
            <pc:sldMk cId="3124353336" sldId="292"/>
            <ac:spMk id="5" creationId="{FE4787EA-B23C-73E8-E177-CE6A640DA971}"/>
          </ac:spMkLst>
        </pc:spChg>
        <pc:spChg chg="add mod">
          <ac:chgData name="Farkas Bálint Károly" userId="d0e7b0e0-9531-4b0c-9952-a1a4c9d56563" providerId="ADAL" clId="{B4DC0DF0-471B-4B58-8A2F-ACC67C3A9745}" dt="2025-05-06T07:45:29.058" v="1346" actId="207"/>
          <ac:spMkLst>
            <pc:docMk/>
            <pc:sldMk cId="3124353336" sldId="292"/>
            <ac:spMk id="6" creationId="{23B8861F-4048-3F47-434F-D111C983E5B1}"/>
          </ac:spMkLst>
        </pc:spChg>
        <pc:spChg chg="add mod">
          <ac:chgData name="Farkas Bálint Károly" userId="d0e7b0e0-9531-4b0c-9952-a1a4c9d56563" providerId="ADAL" clId="{B4DC0DF0-471B-4B58-8A2F-ACC67C3A9745}" dt="2025-05-07T11:08:00.489" v="1439" actId="27636"/>
          <ac:spMkLst>
            <pc:docMk/>
            <pc:sldMk cId="3124353336" sldId="292"/>
            <ac:spMk id="7" creationId="{701BA6F6-91F2-DD26-19BF-EA6BFBCFA9B5}"/>
          </ac:spMkLst>
        </pc:spChg>
      </pc:sldChg>
      <pc:sldChg chg="modSp add mod">
        <pc:chgData name="Farkas Bálint Károly" userId="d0e7b0e0-9531-4b0c-9952-a1a4c9d56563" providerId="ADAL" clId="{B4DC0DF0-471B-4B58-8A2F-ACC67C3A9745}" dt="2025-05-07T11:30:31.270" v="1807" actId="20577"/>
        <pc:sldMkLst>
          <pc:docMk/>
          <pc:sldMk cId="3059667008" sldId="293"/>
        </pc:sldMkLst>
        <pc:spChg chg="mod">
          <ac:chgData name="Farkas Bálint Károly" userId="d0e7b0e0-9531-4b0c-9952-a1a4c9d56563" providerId="ADAL" clId="{B4DC0DF0-471B-4B58-8A2F-ACC67C3A9745}" dt="2025-05-07T11:30:31.270" v="1807" actId="20577"/>
          <ac:spMkLst>
            <pc:docMk/>
            <pc:sldMk cId="3059667008" sldId="293"/>
            <ac:spMk id="2" creationId="{F957FC40-40A8-7F53-AA20-DDB85B8EA7C9}"/>
          </ac:spMkLst>
        </pc:spChg>
        <pc:spChg chg="mod">
          <ac:chgData name="Farkas Bálint Károly" userId="d0e7b0e0-9531-4b0c-9952-a1a4c9d56563" providerId="ADAL" clId="{B4DC0DF0-471B-4B58-8A2F-ACC67C3A9745}" dt="2025-05-07T11:26:14.496" v="1507" actId="20577"/>
          <ac:spMkLst>
            <pc:docMk/>
            <pc:sldMk cId="3059667008" sldId="293"/>
            <ac:spMk id="5" creationId="{FAB064C3-82C1-06AE-F2BE-0F9347393AA9}"/>
          </ac:spMkLst>
        </pc:spChg>
      </pc:sldChg>
      <pc:sldChg chg="modSp add mod">
        <pc:chgData name="Farkas Bálint Károly" userId="d0e7b0e0-9531-4b0c-9952-a1a4c9d56563" providerId="ADAL" clId="{B4DC0DF0-471B-4B58-8A2F-ACC67C3A9745}" dt="2025-05-07T11:35:09.459" v="2328" actId="113"/>
        <pc:sldMkLst>
          <pc:docMk/>
          <pc:sldMk cId="2410877801" sldId="294"/>
        </pc:sldMkLst>
        <pc:spChg chg="mod">
          <ac:chgData name="Farkas Bálint Károly" userId="d0e7b0e0-9531-4b0c-9952-a1a4c9d56563" providerId="ADAL" clId="{B4DC0DF0-471B-4B58-8A2F-ACC67C3A9745}" dt="2025-05-07T11:35:09.459" v="2328" actId="113"/>
          <ac:spMkLst>
            <pc:docMk/>
            <pc:sldMk cId="2410877801" sldId="294"/>
            <ac:spMk id="2" creationId="{88FA761F-5C87-CCA4-EE1C-6255690C1B5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F9AD1-8270-4940-A1CE-BA014F317F5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99A71ADE-89F1-46C9-856E-C786424914A3}">
      <dgm:prSet phldrT="[Szöveg]"/>
      <dgm:spPr/>
      <dgm:t>
        <a:bodyPr/>
        <a:lstStyle/>
        <a:p>
          <a:r>
            <a:rPr lang="hu-HU" dirty="0"/>
            <a:t>URDF</a:t>
          </a:r>
        </a:p>
      </dgm:t>
    </dgm:pt>
    <dgm:pt modelId="{4DB9B587-0F97-4B17-95CD-DBC3CD71A3D2}" type="parTrans" cxnId="{3C3700E8-BC47-4F04-9C6D-2A6B2E443495}">
      <dgm:prSet/>
      <dgm:spPr/>
      <dgm:t>
        <a:bodyPr/>
        <a:lstStyle/>
        <a:p>
          <a:endParaRPr lang="hu-HU"/>
        </a:p>
      </dgm:t>
    </dgm:pt>
    <dgm:pt modelId="{2A804090-00A3-4F9C-A050-C1594285CB75}" type="sibTrans" cxnId="{3C3700E8-BC47-4F04-9C6D-2A6B2E443495}">
      <dgm:prSet/>
      <dgm:spPr/>
      <dgm:t>
        <a:bodyPr/>
        <a:lstStyle/>
        <a:p>
          <a:endParaRPr lang="hu-HU"/>
        </a:p>
      </dgm:t>
    </dgm:pt>
    <dgm:pt modelId="{F3C7A488-118F-4321-AA3F-F1CB4BC9B4AF}">
      <dgm:prSet phldrT="[Szöveg]"/>
      <dgm:spPr/>
      <dgm:t>
        <a:bodyPr/>
        <a:lstStyle/>
        <a:p>
          <a:r>
            <a:rPr lang="hu-HU" dirty="0"/>
            <a:t>USD modell</a:t>
          </a:r>
        </a:p>
      </dgm:t>
    </dgm:pt>
    <dgm:pt modelId="{E1851B66-A922-429E-8FAC-B0104B55CD77}" type="parTrans" cxnId="{9214B2A9-4C0B-4DEC-8F2B-B549EBDA4B12}">
      <dgm:prSet/>
      <dgm:spPr/>
      <dgm:t>
        <a:bodyPr/>
        <a:lstStyle/>
        <a:p>
          <a:endParaRPr lang="hu-HU"/>
        </a:p>
      </dgm:t>
    </dgm:pt>
    <dgm:pt modelId="{853F4B88-A625-4088-AA73-7BF52EC7A7D7}" type="sibTrans" cxnId="{9214B2A9-4C0B-4DEC-8F2B-B549EBDA4B12}">
      <dgm:prSet/>
      <dgm:spPr/>
      <dgm:t>
        <a:bodyPr/>
        <a:lstStyle/>
        <a:p>
          <a:endParaRPr lang="hu-HU"/>
        </a:p>
      </dgm:t>
    </dgm:pt>
    <dgm:pt modelId="{A9C93449-3E2D-486B-A3FC-AB554C47E574}">
      <dgm:prSet phldrT="[Szöveg]"/>
      <dgm:spPr/>
      <dgm:t>
        <a:bodyPr/>
        <a:lstStyle/>
        <a:p>
          <a:r>
            <a:rPr lang="hu-HU" dirty="0"/>
            <a:t>Isaac </a:t>
          </a:r>
          <a:r>
            <a:rPr lang="hu-HU" dirty="0" err="1"/>
            <a:t>Lab</a:t>
          </a:r>
          <a:r>
            <a:rPr lang="hu-HU" dirty="0"/>
            <a:t> </a:t>
          </a:r>
          <a:r>
            <a:rPr lang="hu-HU" dirty="0" err="1"/>
            <a:t>pipeline</a:t>
          </a:r>
          <a:endParaRPr lang="hu-HU" dirty="0"/>
        </a:p>
      </dgm:t>
    </dgm:pt>
    <dgm:pt modelId="{C91F3753-8F24-4F08-ACA5-0A1768BB1CA8}" type="parTrans" cxnId="{65F19EF3-C42D-4E30-98A1-F3BB6CB3FB91}">
      <dgm:prSet/>
      <dgm:spPr/>
      <dgm:t>
        <a:bodyPr/>
        <a:lstStyle/>
        <a:p>
          <a:endParaRPr lang="hu-HU"/>
        </a:p>
      </dgm:t>
    </dgm:pt>
    <dgm:pt modelId="{3EDE8640-4BFD-4E36-8291-EE6348CE087B}" type="sibTrans" cxnId="{65F19EF3-C42D-4E30-98A1-F3BB6CB3FB91}">
      <dgm:prSet/>
      <dgm:spPr/>
      <dgm:t>
        <a:bodyPr/>
        <a:lstStyle/>
        <a:p>
          <a:endParaRPr lang="hu-HU"/>
        </a:p>
      </dgm:t>
    </dgm:pt>
    <dgm:pt modelId="{49E7FBAC-7749-475C-92AE-D1A11EA73889}" type="pres">
      <dgm:prSet presAssocID="{156F9AD1-8270-4940-A1CE-BA014F317F52}" presName="Name0" presStyleCnt="0">
        <dgm:presLayoutVars>
          <dgm:dir/>
          <dgm:animLvl val="lvl"/>
          <dgm:resizeHandles val="exact"/>
        </dgm:presLayoutVars>
      </dgm:prSet>
      <dgm:spPr/>
    </dgm:pt>
    <dgm:pt modelId="{3CE4698A-3349-41AC-8166-D77345FA5FDB}" type="pres">
      <dgm:prSet presAssocID="{99A71ADE-89F1-46C9-856E-C786424914A3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7FA445A4-2E9E-49B6-9072-04F53DA02BCD}" type="pres">
      <dgm:prSet presAssocID="{2A804090-00A3-4F9C-A050-C1594285CB75}" presName="parTxOnlySpace" presStyleCnt="0"/>
      <dgm:spPr/>
    </dgm:pt>
    <dgm:pt modelId="{1A3FB753-F5D3-4DAD-9DC7-DB41A142E9EA}" type="pres">
      <dgm:prSet presAssocID="{F3C7A488-118F-4321-AA3F-F1CB4BC9B4AF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2B849EC-7FE9-4D4A-950C-69C0A41AD0E9}" type="pres">
      <dgm:prSet presAssocID="{853F4B88-A625-4088-AA73-7BF52EC7A7D7}" presName="parTxOnlySpace" presStyleCnt="0"/>
      <dgm:spPr/>
    </dgm:pt>
    <dgm:pt modelId="{C77415B2-D890-4842-B6AE-4D886FA83619}" type="pres">
      <dgm:prSet presAssocID="{A9C93449-3E2D-486B-A3FC-AB554C47E574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0887162-2B52-43BC-9C3E-7F979F28AC84}" type="presOf" srcId="{99A71ADE-89F1-46C9-856E-C786424914A3}" destId="{3CE4698A-3349-41AC-8166-D77345FA5FDB}" srcOrd="0" destOrd="0" presId="urn:microsoft.com/office/officeart/2005/8/layout/chevron1"/>
    <dgm:cxn modelId="{2AEF4494-56AE-4B32-AB89-038718D7A543}" type="presOf" srcId="{156F9AD1-8270-4940-A1CE-BA014F317F52}" destId="{49E7FBAC-7749-475C-92AE-D1A11EA73889}" srcOrd="0" destOrd="0" presId="urn:microsoft.com/office/officeart/2005/8/layout/chevron1"/>
    <dgm:cxn modelId="{9214B2A9-4C0B-4DEC-8F2B-B549EBDA4B12}" srcId="{156F9AD1-8270-4940-A1CE-BA014F317F52}" destId="{F3C7A488-118F-4321-AA3F-F1CB4BC9B4AF}" srcOrd="1" destOrd="0" parTransId="{E1851B66-A922-429E-8FAC-B0104B55CD77}" sibTransId="{853F4B88-A625-4088-AA73-7BF52EC7A7D7}"/>
    <dgm:cxn modelId="{FE21CED9-44AF-42A5-B872-8B2B6C7CF1C2}" type="presOf" srcId="{A9C93449-3E2D-486B-A3FC-AB554C47E574}" destId="{C77415B2-D890-4842-B6AE-4D886FA83619}" srcOrd="0" destOrd="0" presId="urn:microsoft.com/office/officeart/2005/8/layout/chevron1"/>
    <dgm:cxn modelId="{3C3700E8-BC47-4F04-9C6D-2A6B2E443495}" srcId="{156F9AD1-8270-4940-A1CE-BA014F317F52}" destId="{99A71ADE-89F1-46C9-856E-C786424914A3}" srcOrd="0" destOrd="0" parTransId="{4DB9B587-0F97-4B17-95CD-DBC3CD71A3D2}" sibTransId="{2A804090-00A3-4F9C-A050-C1594285CB75}"/>
    <dgm:cxn modelId="{65F19EF3-C42D-4E30-98A1-F3BB6CB3FB91}" srcId="{156F9AD1-8270-4940-A1CE-BA014F317F52}" destId="{A9C93449-3E2D-486B-A3FC-AB554C47E574}" srcOrd="2" destOrd="0" parTransId="{C91F3753-8F24-4F08-ACA5-0A1768BB1CA8}" sibTransId="{3EDE8640-4BFD-4E36-8291-EE6348CE087B}"/>
    <dgm:cxn modelId="{613B4CF8-0CB3-4A0F-AA81-B250B507ECCC}" type="presOf" srcId="{F3C7A488-118F-4321-AA3F-F1CB4BC9B4AF}" destId="{1A3FB753-F5D3-4DAD-9DC7-DB41A142E9EA}" srcOrd="0" destOrd="0" presId="urn:microsoft.com/office/officeart/2005/8/layout/chevron1"/>
    <dgm:cxn modelId="{2932FBDC-60D9-4115-A43E-0B44769FBE9B}" type="presParOf" srcId="{49E7FBAC-7749-475C-92AE-D1A11EA73889}" destId="{3CE4698A-3349-41AC-8166-D77345FA5FDB}" srcOrd="0" destOrd="0" presId="urn:microsoft.com/office/officeart/2005/8/layout/chevron1"/>
    <dgm:cxn modelId="{5BA97B96-E9BF-4D12-83F9-B96775B2BE8E}" type="presParOf" srcId="{49E7FBAC-7749-475C-92AE-D1A11EA73889}" destId="{7FA445A4-2E9E-49B6-9072-04F53DA02BCD}" srcOrd="1" destOrd="0" presId="urn:microsoft.com/office/officeart/2005/8/layout/chevron1"/>
    <dgm:cxn modelId="{41936BDF-606F-4391-99D7-39FCB2A57D18}" type="presParOf" srcId="{49E7FBAC-7749-475C-92AE-D1A11EA73889}" destId="{1A3FB753-F5D3-4DAD-9DC7-DB41A142E9EA}" srcOrd="2" destOrd="0" presId="urn:microsoft.com/office/officeart/2005/8/layout/chevron1"/>
    <dgm:cxn modelId="{7B576FB2-9ADD-4686-9A4D-E1859FFA4179}" type="presParOf" srcId="{49E7FBAC-7749-475C-92AE-D1A11EA73889}" destId="{E2B849EC-7FE9-4D4A-950C-69C0A41AD0E9}" srcOrd="3" destOrd="0" presId="urn:microsoft.com/office/officeart/2005/8/layout/chevron1"/>
    <dgm:cxn modelId="{25064C21-4B0B-48B5-9AEA-94B34009C94D}" type="presParOf" srcId="{49E7FBAC-7749-475C-92AE-D1A11EA73889}" destId="{C77415B2-D890-4842-B6AE-4D886FA83619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E4698A-3349-41AC-8166-D77345FA5FDB}">
      <dsp:nvSpPr>
        <dsp:cNvPr id="0" name=""/>
        <dsp:cNvSpPr/>
      </dsp:nvSpPr>
      <dsp:spPr>
        <a:xfrm>
          <a:off x="1636" y="514362"/>
          <a:ext cx="1994171" cy="79766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/>
            <a:t>URDF</a:t>
          </a:r>
        </a:p>
      </dsp:txBody>
      <dsp:txXfrm>
        <a:off x="400470" y="514362"/>
        <a:ext cx="1196503" cy="797668"/>
      </dsp:txXfrm>
    </dsp:sp>
    <dsp:sp modelId="{1A3FB753-F5D3-4DAD-9DC7-DB41A142E9EA}">
      <dsp:nvSpPr>
        <dsp:cNvPr id="0" name=""/>
        <dsp:cNvSpPr/>
      </dsp:nvSpPr>
      <dsp:spPr>
        <a:xfrm>
          <a:off x="1796390" y="514362"/>
          <a:ext cx="1994171" cy="79766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/>
            <a:t>USD modell</a:t>
          </a:r>
        </a:p>
      </dsp:txBody>
      <dsp:txXfrm>
        <a:off x="2195224" y="514362"/>
        <a:ext cx="1196503" cy="797668"/>
      </dsp:txXfrm>
    </dsp:sp>
    <dsp:sp modelId="{C77415B2-D890-4842-B6AE-4D886FA83619}">
      <dsp:nvSpPr>
        <dsp:cNvPr id="0" name=""/>
        <dsp:cNvSpPr/>
      </dsp:nvSpPr>
      <dsp:spPr>
        <a:xfrm>
          <a:off x="3591144" y="514362"/>
          <a:ext cx="1994171" cy="79766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300" kern="1200" dirty="0"/>
            <a:t>Isaac </a:t>
          </a:r>
          <a:r>
            <a:rPr lang="hu-HU" sz="2300" kern="1200" dirty="0" err="1"/>
            <a:t>Lab</a:t>
          </a:r>
          <a:r>
            <a:rPr lang="hu-HU" sz="2300" kern="1200" dirty="0"/>
            <a:t> </a:t>
          </a:r>
          <a:r>
            <a:rPr lang="hu-HU" sz="2300" kern="1200" dirty="0" err="1"/>
            <a:t>pipeline</a:t>
          </a:r>
          <a:endParaRPr lang="hu-HU" sz="2300" kern="1200" dirty="0"/>
        </a:p>
      </dsp:txBody>
      <dsp:txXfrm>
        <a:off x="3989978" y="514362"/>
        <a:ext cx="1196503" cy="7976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7.jp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7318E8-703A-BA48-94E1-A34ED2B00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6CFAE2F-D457-D54D-98DE-AFFA939FA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7F2D69A-668C-C64F-96BD-D41847949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A8F7C07C-AB39-DD48-A6BD-8BE5BB7CDE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C4991F-AA6E-004A-A503-3E8A284C7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65F41F0-4A8E-9644-B870-18EEFA583C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ADA934-CF10-584F-ADA7-3750CC5F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3A5498-60CC-C044-8D47-5D2DBDE57AB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0D866-7B0F-D24F-A3B2-7610C442B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6335BEB9-1C26-2341-AB69-AAB37C032B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BC9E5D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36985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7318E8-703A-BA48-94E1-A34ED2B00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6CFAE2F-D457-D54D-98DE-AFFA939FA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7F2D69A-668C-C64F-96BD-D41847949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A8F7C07C-AB39-DD48-A6BD-8BE5BB7CDE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70060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2E0DD5-FA42-9540-9E85-C87711BB84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090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B4FE14-9782-F24F-AAF7-2412D6361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37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0D866-7B0F-D24F-A3B2-7610C442B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6335BEB9-1C26-2341-AB69-AAB37C032B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70813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4329C0F-8A39-A546-9B46-50A91765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6C91376-F297-BF48-B1FC-54E4E7F892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134BB3-7602-2C47-A466-6F52D5506C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336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BA62B47-10A1-3843-8172-B8DA5B45E3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25610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A86EBA-0968-9642-BB27-D1324B637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9749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7188B1-F720-F542-B8A9-136104F5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79AA0AC-9570-9047-AE45-03EF8A994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BC9E5D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84387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solidFill>
                  <a:srgbClr val="BC9E5D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14694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C4991F-AA6E-004A-A503-3E8A284C7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65F41F0-4A8E-9644-B870-18EEFA583C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BC9E5D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61460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8244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ADA934-CF10-584F-ADA7-3750CC5F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3A5498-60CC-C044-8D47-5D2DBDE57AB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BC9E5D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7303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5556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3884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6A5761-D429-B04A-9733-2E130C124B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0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341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495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ABC5-90F5-2B43-92CE-FCEA1237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50F7B33-5DE4-E542-B2C7-02EC672566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87617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73A58E-836B-5245-B6BB-5425F07041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1AD49B3-D0B4-2D40-B5D8-84A546CF0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B0CBD62-F547-3044-BFFF-B6405A68A1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20219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B62DD3-0690-5E42-8CF2-2A7B35324B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2868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A0E217-BECC-F54E-9AE8-9C9BE9DB93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1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43513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14801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A5B3AE6-A227-BE4C-9540-F0403DB7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F04BB957-5494-AB49-B40D-BF3A6889D83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D9C6D6-6171-8649-B2ED-2939CA2AB0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0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D9C6D6-6171-8649-B2ED-2939CA2AB0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0" cy="606552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4329C0F-8A39-A546-9B46-50A91765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6C91376-F297-BF48-B1FC-54E4E7F892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244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BA62B47-10A1-3843-8172-B8DA5B45E3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D9C6D6-6171-8649-B2ED-2939CA2AB0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579620" y="396240"/>
            <a:ext cx="3032760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7188B1-F720-F542-B8A9-136104F5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79AA0AC-9570-9047-AE45-03EF8A994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6" Type="http://schemas.openxmlformats.org/officeDocument/2006/relationships/image" Target="../media/image5.emf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7/23/2025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833428-928D-8E4E-9844-FFCBC123EBA8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69900" y="365125"/>
            <a:ext cx="1860924" cy="103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1" r:id="rId2"/>
    <p:sldLayoutId id="2147483682" r:id="rId3"/>
    <p:sldLayoutId id="2147483683" r:id="rId4"/>
    <p:sldLayoutId id="2147483712" r:id="rId5"/>
    <p:sldLayoutId id="2147483684" r:id="rId6"/>
    <p:sldLayoutId id="2147483685" r:id="rId7"/>
    <p:sldLayoutId id="2147483686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7/23/2025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9D9029-CE71-1445-BA90-9B0325BFA2F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69900" y="365124"/>
            <a:ext cx="1860924" cy="10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3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4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BC9E5D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7/23/2025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D93250-EE10-6042-A579-2EC1C23C3F1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469901" y="365122"/>
            <a:ext cx="1860924" cy="103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9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BE1FF-ABF3-8F55-C042-084E9A541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E4787EA-B23C-73E8-E177-CE6A640DA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2496"/>
            <a:ext cx="10515600" cy="1178454"/>
          </a:xfrm>
        </p:spPr>
        <p:txBody>
          <a:bodyPr>
            <a:normAutofit fontScale="90000"/>
          </a:bodyPr>
          <a:lstStyle/>
          <a:p>
            <a:pPr algn="ctr"/>
            <a:r>
              <a:rPr lang="hu-HU" dirty="0"/>
              <a:t>Megerősítéses tanulási algoritmusok értékelése robotikus szimulációs környezetben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3B8861F-4048-3F47-434F-D111C983E5B1}"/>
              </a:ext>
            </a:extLst>
          </p:cNvPr>
          <p:cNvSpPr txBox="1">
            <a:spLocks/>
          </p:cNvSpPr>
          <p:nvPr/>
        </p:nvSpPr>
        <p:spPr>
          <a:xfrm>
            <a:off x="0" y="6305010"/>
            <a:ext cx="3704253" cy="552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rgbClr val="BC9E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hu-HU" sz="2100" dirty="0">
                <a:solidFill>
                  <a:srgbClr val="D9D9D9"/>
                </a:solidFill>
              </a:rPr>
              <a:t>Szerző: Farkas Bálint Károly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1BA6F6-91F2-DD26-19BF-EA6BFBCFA9B5}"/>
              </a:ext>
            </a:extLst>
          </p:cNvPr>
          <p:cNvSpPr txBox="1">
            <a:spLocks/>
          </p:cNvSpPr>
          <p:nvPr/>
        </p:nvSpPr>
        <p:spPr>
          <a:xfrm>
            <a:off x="8803532" y="6206247"/>
            <a:ext cx="3388467" cy="651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rgbClr val="BC9E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hu-HU" sz="2100" dirty="0">
                <a:solidFill>
                  <a:srgbClr val="D9D9D9"/>
                </a:solidFill>
              </a:rPr>
              <a:t>Konzulens: Dr. Széll Károly</a:t>
            </a: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353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D6B8E-96A8-EAD5-CECA-0B95769BF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648ED72-0B4C-D614-5FD3-D9531E761ABD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173EE286-7964-66BE-A748-A7D5035FC246}"/>
              </a:ext>
            </a:extLst>
          </p:cNvPr>
          <p:cNvSpPr/>
          <p:nvPr/>
        </p:nvSpPr>
        <p:spPr>
          <a:xfrm>
            <a:off x="-1950491" y="4607196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9A085689-45D2-3787-83BB-543C524642F4}"/>
              </a:ext>
            </a:extLst>
          </p:cNvPr>
          <p:cNvSpPr/>
          <p:nvPr/>
        </p:nvSpPr>
        <p:spPr>
          <a:xfrm>
            <a:off x="10856519" y="4607196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A33428D1-7CFB-9B94-15CA-74D0A30FCCA6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6235230" y="-1996334"/>
            <a:ext cx="12700" cy="13207061"/>
          </a:xfrm>
          <a:prstGeom prst="bentConnector3">
            <a:avLst>
              <a:gd name="adj1" fmla="val 13000000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66E53DED-FF0B-2405-9B5F-224198D04EC1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5917990" y="135038"/>
            <a:ext cx="634481" cy="13207061"/>
          </a:xfrm>
          <a:prstGeom prst="bentConnector3">
            <a:avLst>
              <a:gd name="adj1" fmla="val -3602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F40C144E-529D-C1E6-5550-F8EC019A8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290" y="5112236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3665A461-8901-64DD-AA5D-64D6DB9CDB70}"/>
              </a:ext>
            </a:extLst>
          </p:cNvPr>
          <p:cNvSpPr/>
          <p:nvPr/>
        </p:nvSpPr>
        <p:spPr>
          <a:xfrm>
            <a:off x="11046026" y="4782241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844F4648-4742-FB61-033E-A0548B3921FA}"/>
              </a:ext>
            </a:extLst>
          </p:cNvPr>
          <p:cNvSpPr/>
          <p:nvPr/>
        </p:nvSpPr>
        <p:spPr>
          <a:xfrm>
            <a:off x="13220950" y="4782240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53AD80E2-B7F7-4362-A0FA-92881E9B70DD}"/>
              </a:ext>
            </a:extLst>
          </p:cNvPr>
          <p:cNvCxnSpPr>
            <a:cxnSpLocks/>
          </p:cNvCxnSpPr>
          <p:nvPr/>
        </p:nvCxnSpPr>
        <p:spPr>
          <a:xfrm>
            <a:off x="12438712" y="5403221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E80DC656-3051-1AB7-6879-1294BB2D0C9E}"/>
              </a:ext>
            </a:extLst>
          </p:cNvPr>
          <p:cNvCxnSpPr>
            <a:cxnSpLocks/>
          </p:cNvCxnSpPr>
          <p:nvPr/>
        </p:nvCxnSpPr>
        <p:spPr>
          <a:xfrm flipH="1">
            <a:off x="12438712" y="6192897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286B81CD-BDC2-440B-56B2-09C80B3E5BE1}"/>
              </a:ext>
            </a:extLst>
          </p:cNvPr>
          <p:cNvSpPr/>
          <p:nvPr/>
        </p:nvSpPr>
        <p:spPr>
          <a:xfrm>
            <a:off x="3606800" y="3216680"/>
            <a:ext cx="5750423" cy="3102941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hu-HU" dirty="0"/>
              <a:t>Jutalom</a:t>
            </a:r>
          </a:p>
        </p:txBody>
      </p: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14F751DD-B6D8-89E2-24A5-285023410C81}"/>
              </a:ext>
            </a:extLst>
          </p:cNvPr>
          <p:cNvSpPr/>
          <p:nvPr/>
        </p:nvSpPr>
        <p:spPr>
          <a:xfrm>
            <a:off x="8071017" y="1826163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8A004AFD-E6F0-3512-3AAC-6B3DC55A9E17}"/>
              </a:ext>
            </a:extLst>
          </p:cNvPr>
          <p:cNvSpPr/>
          <p:nvPr/>
        </p:nvSpPr>
        <p:spPr>
          <a:xfrm>
            <a:off x="8343878" y="7553401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  <p:cxnSp>
        <p:nvCxnSpPr>
          <p:cNvPr id="19" name="Összekötő: szögletes 18">
            <a:extLst>
              <a:ext uri="{FF2B5EF4-FFF2-40B4-BE49-F238E27FC236}">
                <a16:creationId xmlns:a16="http://schemas.microsoft.com/office/drawing/2014/main" id="{1395ABCB-9833-EAD0-F655-E70246E6C6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20274" y="-1708507"/>
            <a:ext cx="351450" cy="12330761"/>
          </a:xfrm>
          <a:prstGeom prst="bentConnector3">
            <a:avLst>
              <a:gd name="adj1" fmla="val 595064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C302D0A7-AC52-8A13-1842-446241C162B8}"/>
              </a:ext>
            </a:extLst>
          </p:cNvPr>
          <p:cNvSpPr txBox="1"/>
          <p:nvPr/>
        </p:nvSpPr>
        <p:spPr>
          <a:xfrm>
            <a:off x="4081064" y="4062151"/>
            <a:ext cx="46866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solidFill>
                  <a:srgbClr val="D9D9D9"/>
                </a:solidFill>
              </a:rPr>
              <a:t>Objektum megemelése: 40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Objektum megközelítése: 10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Megfogó bezárása objektum közelében: 25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Objektum célpozícióba mozgatása (finomítva): 5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Objektum célpozícióba mozgatása: 16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Csuklósebességek büntetése: -1e-5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Akcióváltás büntetése: -1e-4</a:t>
            </a:r>
          </a:p>
          <a:p>
            <a:pPr algn="ctr"/>
            <a:endParaRPr lang="hu-HU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830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57B3A-7C41-F694-707B-B83CA43ED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5C4D46F-819C-E6A2-DAA6-3B2289E707E3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BE5298BC-1BE4-759B-2680-E3CBE0A4E28E}"/>
              </a:ext>
            </a:extLst>
          </p:cNvPr>
          <p:cNvSpPr/>
          <p:nvPr/>
        </p:nvSpPr>
        <p:spPr>
          <a:xfrm>
            <a:off x="1331316" y="3037788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52DCE47E-45C8-1A0D-41B3-3CC348D377C2}"/>
              </a:ext>
            </a:extLst>
          </p:cNvPr>
          <p:cNvSpPr/>
          <p:nvPr/>
        </p:nvSpPr>
        <p:spPr>
          <a:xfrm>
            <a:off x="7351217" y="3037788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EA6E4F25-F11B-62EC-9CDA-D4D4F7C53C17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6123483" y="-172188"/>
            <a:ext cx="12700" cy="6419952"/>
          </a:xfrm>
          <a:prstGeom prst="bentConnector3">
            <a:avLst>
              <a:gd name="adj1" fmla="val 738366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9C96AF1E-F10B-05BC-39F3-8E7FD0FCF960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5806242" y="1959184"/>
            <a:ext cx="634481" cy="6419952"/>
          </a:xfrm>
          <a:prstGeom prst="bentConnector3">
            <a:avLst>
              <a:gd name="adj1" fmla="val -125735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975256A5-56FD-AB7B-CAAA-A1E458D4C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988" y="3542828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1BFB815D-AC17-3397-2CDF-0BDA0BDB10C6}"/>
              </a:ext>
            </a:extLst>
          </p:cNvPr>
          <p:cNvSpPr/>
          <p:nvPr/>
        </p:nvSpPr>
        <p:spPr>
          <a:xfrm>
            <a:off x="7540724" y="3212833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AC25DFC7-3434-B5A5-BC60-A223A854DE56}"/>
              </a:ext>
            </a:extLst>
          </p:cNvPr>
          <p:cNvSpPr/>
          <p:nvPr/>
        </p:nvSpPr>
        <p:spPr>
          <a:xfrm>
            <a:off x="9715648" y="3212832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2DA89453-B37D-AEA3-B552-A04D82F54DD6}"/>
              </a:ext>
            </a:extLst>
          </p:cNvPr>
          <p:cNvCxnSpPr>
            <a:cxnSpLocks/>
          </p:cNvCxnSpPr>
          <p:nvPr/>
        </p:nvCxnSpPr>
        <p:spPr>
          <a:xfrm>
            <a:off x="8933410" y="3833813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4DA256A1-1508-D8E8-6B62-0750A09CD767}"/>
              </a:ext>
            </a:extLst>
          </p:cNvPr>
          <p:cNvCxnSpPr>
            <a:cxnSpLocks/>
          </p:cNvCxnSpPr>
          <p:nvPr/>
        </p:nvCxnSpPr>
        <p:spPr>
          <a:xfrm flipH="1">
            <a:off x="8933410" y="4623489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8F3F1555-583C-0AAB-6CF3-4FC07F798076}"/>
              </a:ext>
            </a:extLst>
          </p:cNvPr>
          <p:cNvSpPr/>
          <p:nvPr/>
        </p:nvSpPr>
        <p:spPr>
          <a:xfrm>
            <a:off x="7322304" y="2317702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3DE2D4B0-5847-BD4E-86F7-2DDDD1843A2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23483" y="-722305"/>
            <a:ext cx="12700" cy="7558287"/>
          </a:xfrm>
          <a:prstGeom prst="bentConnector3">
            <a:avLst>
              <a:gd name="adj1" fmla="val 1120408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810D168F-DE0A-0608-1F4C-89260D4225EF}"/>
              </a:ext>
            </a:extLst>
          </p:cNvPr>
          <p:cNvSpPr/>
          <p:nvPr/>
        </p:nvSpPr>
        <p:spPr>
          <a:xfrm>
            <a:off x="7322304" y="1029736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B5AF312B-5673-073C-286B-AB158D8E0A5B}"/>
              </a:ext>
            </a:extLst>
          </p:cNvPr>
          <p:cNvSpPr/>
          <p:nvPr/>
        </p:nvSpPr>
        <p:spPr>
          <a:xfrm>
            <a:off x="5381574" y="5717318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</p:spTree>
    <p:extLst>
      <p:ext uri="{BB962C8B-B14F-4D97-AF65-F5344CB8AC3E}">
        <p14:creationId xmlns:p14="http://schemas.microsoft.com/office/powerpoint/2010/main" val="1869584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CEA25-EBAD-7E83-2090-3D9A30D1D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04D48E5-3F88-4446-D3A9-9C50CF3AC93B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DB4BBBDF-64C5-2BA6-11B6-9EDC91B73B58}"/>
              </a:ext>
            </a:extLst>
          </p:cNvPr>
          <p:cNvSpPr/>
          <p:nvPr/>
        </p:nvSpPr>
        <p:spPr>
          <a:xfrm>
            <a:off x="-1796436" y="-2970679"/>
            <a:ext cx="3842816" cy="2585139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DDE2EFAF-DFC6-1F0D-96F7-6903EC711064}"/>
              </a:ext>
            </a:extLst>
          </p:cNvPr>
          <p:cNvSpPr/>
          <p:nvPr/>
        </p:nvSpPr>
        <p:spPr>
          <a:xfrm>
            <a:off x="8950335" y="-3885901"/>
            <a:ext cx="4814456" cy="3489275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3A94E7EC-B9AF-A199-C0C5-75E7DCDBAD7B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5283656" y="-9044585"/>
            <a:ext cx="915222" cy="11232591"/>
          </a:xfrm>
          <a:prstGeom prst="bentConnector3">
            <a:avLst>
              <a:gd name="adj1" fmla="val 124978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B24F03E2-9544-F619-2951-C85CC7BA5F95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>
            <a:off x="5735725" y="-6007378"/>
            <a:ext cx="11086" cy="11232591"/>
          </a:xfrm>
          <a:prstGeom prst="bentConnector3">
            <a:avLst>
              <a:gd name="adj1" fmla="val 4263796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9FD2A6A9-EC43-E9E9-A8DC-D864FEDF9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106" y="-3380860"/>
            <a:ext cx="1182974" cy="1395214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0B42F2BA-6D80-3C5C-B946-B7CF32A3C304}"/>
              </a:ext>
            </a:extLst>
          </p:cNvPr>
          <p:cNvSpPr/>
          <p:nvPr/>
        </p:nvSpPr>
        <p:spPr>
          <a:xfrm>
            <a:off x="9139842" y="-3710855"/>
            <a:ext cx="1691274" cy="2995518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19B33DDE-5818-A60C-71EE-EDB66078F1D5}"/>
              </a:ext>
            </a:extLst>
          </p:cNvPr>
          <p:cNvSpPr/>
          <p:nvPr/>
        </p:nvSpPr>
        <p:spPr>
          <a:xfrm>
            <a:off x="11314766" y="-3710856"/>
            <a:ext cx="1691274" cy="2995519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10825E9E-017E-BFC9-D93D-DBD99D7BDB00}"/>
              </a:ext>
            </a:extLst>
          </p:cNvPr>
          <p:cNvCxnSpPr>
            <a:cxnSpLocks/>
          </p:cNvCxnSpPr>
          <p:nvPr/>
        </p:nvCxnSpPr>
        <p:spPr>
          <a:xfrm>
            <a:off x="10532528" y="-3089875"/>
            <a:ext cx="949947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2EF0C4F3-B4C0-9C5E-21D8-6CD9A5F1CEC8}"/>
              </a:ext>
            </a:extLst>
          </p:cNvPr>
          <p:cNvCxnSpPr>
            <a:cxnSpLocks/>
          </p:cNvCxnSpPr>
          <p:nvPr/>
        </p:nvCxnSpPr>
        <p:spPr>
          <a:xfrm>
            <a:off x="11314766" y="-2300199"/>
            <a:ext cx="167709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C07FF3A0-6E61-0104-AD43-B7ACB6A6B05D}"/>
              </a:ext>
            </a:extLst>
          </p:cNvPr>
          <p:cNvSpPr/>
          <p:nvPr/>
        </p:nvSpPr>
        <p:spPr>
          <a:xfrm>
            <a:off x="6475839" y="-853297"/>
            <a:ext cx="1735194" cy="6069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8D66D0C7-7E12-8ECB-09EF-844E9A6120C8}"/>
              </a:ext>
            </a:extLst>
          </p:cNvPr>
          <p:cNvCxnSpPr>
            <a:cxnSpLocks/>
          </p:cNvCxnSpPr>
          <p:nvPr/>
        </p:nvCxnSpPr>
        <p:spPr>
          <a:xfrm>
            <a:off x="1504224" y="-107811"/>
            <a:ext cx="9178764" cy="5396"/>
          </a:xfrm>
          <a:prstGeom prst="bentConnector3">
            <a:avLst>
              <a:gd name="adj1" fmla="val 50000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CFB8569A-9E2C-131B-C7EC-E0EE7815800F}"/>
              </a:ext>
            </a:extLst>
          </p:cNvPr>
          <p:cNvSpPr/>
          <p:nvPr/>
        </p:nvSpPr>
        <p:spPr>
          <a:xfrm>
            <a:off x="6475839" y="-2141263"/>
            <a:ext cx="1735194" cy="6069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418A6FFB-BB69-26DD-520E-076E1EB95D39}"/>
              </a:ext>
            </a:extLst>
          </p:cNvPr>
          <p:cNvSpPr/>
          <p:nvPr/>
        </p:nvSpPr>
        <p:spPr>
          <a:xfrm>
            <a:off x="4417188" y="2007909"/>
            <a:ext cx="4385919" cy="2129726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hu-HU" dirty="0"/>
              <a:t>Akciótér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1215617-E45F-4184-3019-32B5452E4F63}"/>
              </a:ext>
            </a:extLst>
          </p:cNvPr>
          <p:cNvSpPr txBox="1"/>
          <p:nvPr/>
        </p:nvSpPr>
        <p:spPr>
          <a:xfrm>
            <a:off x="4557501" y="2782669"/>
            <a:ext cx="4105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D9D9D9"/>
                </a:solidFill>
              </a:rPr>
              <a:t>Kar csuklómozgatás parancsai: 6 dimenzió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Megfogó mozgatás parancsa: 1 dimenzió</a:t>
            </a:r>
          </a:p>
        </p:txBody>
      </p:sp>
    </p:spTree>
    <p:extLst>
      <p:ext uri="{BB962C8B-B14F-4D97-AF65-F5344CB8AC3E}">
        <p14:creationId xmlns:p14="http://schemas.microsoft.com/office/powerpoint/2010/main" val="37594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8E83B-8CCD-CE61-949E-801A534CF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6EE26A3-559E-7E0D-ADCF-55086EF97C53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85CF1C81-A0AD-A46E-36D6-6555AA983B56}"/>
              </a:ext>
            </a:extLst>
          </p:cNvPr>
          <p:cNvSpPr/>
          <p:nvPr/>
        </p:nvSpPr>
        <p:spPr>
          <a:xfrm>
            <a:off x="1331316" y="3037788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683314F8-9E68-CFCF-75AD-8F8CD3450B56}"/>
              </a:ext>
            </a:extLst>
          </p:cNvPr>
          <p:cNvSpPr/>
          <p:nvPr/>
        </p:nvSpPr>
        <p:spPr>
          <a:xfrm>
            <a:off x="7351217" y="3037788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66E6F83B-BC23-C31E-F9CB-880CD29A0698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6123483" y="-172188"/>
            <a:ext cx="12700" cy="6419952"/>
          </a:xfrm>
          <a:prstGeom prst="bentConnector3">
            <a:avLst>
              <a:gd name="adj1" fmla="val 738366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7A719B78-B6AF-B0BA-994B-9E073B4E133C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5806242" y="1959184"/>
            <a:ext cx="634481" cy="6419952"/>
          </a:xfrm>
          <a:prstGeom prst="bentConnector3">
            <a:avLst>
              <a:gd name="adj1" fmla="val -125735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A32ACA6B-FFC7-B1CC-FEC0-7022174D5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988" y="3542828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7925A700-8AEB-1629-FE47-7C856D285F68}"/>
              </a:ext>
            </a:extLst>
          </p:cNvPr>
          <p:cNvSpPr/>
          <p:nvPr/>
        </p:nvSpPr>
        <p:spPr>
          <a:xfrm>
            <a:off x="7540724" y="3212833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74900632-660F-CEC4-D60A-CB9A904D4F5C}"/>
              </a:ext>
            </a:extLst>
          </p:cNvPr>
          <p:cNvSpPr/>
          <p:nvPr/>
        </p:nvSpPr>
        <p:spPr>
          <a:xfrm>
            <a:off x="9715648" y="3212832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98AF7767-1BE3-B408-EE66-F76FA66B1D92}"/>
              </a:ext>
            </a:extLst>
          </p:cNvPr>
          <p:cNvCxnSpPr>
            <a:cxnSpLocks/>
          </p:cNvCxnSpPr>
          <p:nvPr/>
        </p:nvCxnSpPr>
        <p:spPr>
          <a:xfrm>
            <a:off x="8933410" y="3833813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06DE48D1-69F5-7074-B7F5-ADFDEA09F097}"/>
              </a:ext>
            </a:extLst>
          </p:cNvPr>
          <p:cNvCxnSpPr>
            <a:cxnSpLocks/>
          </p:cNvCxnSpPr>
          <p:nvPr/>
        </p:nvCxnSpPr>
        <p:spPr>
          <a:xfrm flipH="1">
            <a:off x="8933410" y="4623489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4A10A32E-BA52-DF0E-DE40-FB46ADB4516B}"/>
              </a:ext>
            </a:extLst>
          </p:cNvPr>
          <p:cNvSpPr/>
          <p:nvPr/>
        </p:nvSpPr>
        <p:spPr>
          <a:xfrm>
            <a:off x="7322304" y="2317702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3412EA80-DF94-B73C-3038-86F7A55D8EE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23483" y="-722305"/>
            <a:ext cx="12700" cy="7558287"/>
          </a:xfrm>
          <a:prstGeom prst="bentConnector3">
            <a:avLst>
              <a:gd name="adj1" fmla="val 1120408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B0C3819B-2A16-EF00-E08A-55F8FAFFFE24}"/>
              </a:ext>
            </a:extLst>
          </p:cNvPr>
          <p:cNvSpPr/>
          <p:nvPr/>
        </p:nvSpPr>
        <p:spPr>
          <a:xfrm>
            <a:off x="7322304" y="1029736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6F0A75A4-E5D4-38BB-F9B2-9F87C693B8D6}"/>
              </a:ext>
            </a:extLst>
          </p:cNvPr>
          <p:cNvSpPr/>
          <p:nvPr/>
        </p:nvSpPr>
        <p:spPr>
          <a:xfrm>
            <a:off x="5381574" y="5717318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</p:spTree>
    <p:extLst>
      <p:ext uri="{BB962C8B-B14F-4D97-AF65-F5344CB8AC3E}">
        <p14:creationId xmlns:p14="http://schemas.microsoft.com/office/powerpoint/2010/main" val="2187773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68318-C011-60B9-4F94-59D839463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62C147A-C413-16CA-9A28-CEE97712B78A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Vizsgált paraméterek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7B459B3-5005-E455-65DD-CCF13D36352A}"/>
              </a:ext>
            </a:extLst>
          </p:cNvPr>
          <p:cNvSpPr txBox="1">
            <a:spLocks/>
          </p:cNvSpPr>
          <p:nvPr/>
        </p:nvSpPr>
        <p:spPr>
          <a:xfrm>
            <a:off x="349160" y="1842521"/>
            <a:ext cx="9550620" cy="2486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400" dirty="0"/>
              <a:t>Átlagos epizódjutalom (</a:t>
            </a:r>
            <a:r>
              <a:rPr lang="hu-HU" sz="2400" dirty="0" err="1"/>
              <a:t>mean</a:t>
            </a:r>
            <a:r>
              <a:rPr lang="hu-HU" sz="2400" dirty="0"/>
              <a:t> </a:t>
            </a:r>
            <a:r>
              <a:rPr lang="hu-HU" sz="2400" dirty="0" err="1"/>
              <a:t>episode</a:t>
            </a:r>
            <a:r>
              <a:rPr lang="hu-HU" sz="2400" dirty="0"/>
              <a:t> </a:t>
            </a:r>
            <a:r>
              <a:rPr lang="hu-HU" sz="2400" dirty="0" err="1"/>
              <a:t>reward</a:t>
            </a:r>
            <a:r>
              <a:rPr lang="hu-HU" sz="2400" dirty="0"/>
              <a:t>)</a:t>
            </a:r>
          </a:p>
          <a:p>
            <a:r>
              <a:rPr lang="hu-HU" sz="2400" dirty="0"/>
              <a:t>Tanulási sebesség (</a:t>
            </a:r>
            <a:r>
              <a:rPr lang="hu-HU" sz="2400" dirty="0" err="1"/>
              <a:t>time</a:t>
            </a:r>
            <a:r>
              <a:rPr lang="hu-HU" sz="2400" dirty="0"/>
              <a:t> </a:t>
            </a:r>
            <a:r>
              <a:rPr lang="hu-HU" sz="2400" dirty="0" err="1"/>
              <a:t>to</a:t>
            </a:r>
            <a:r>
              <a:rPr lang="hu-HU" sz="2400" dirty="0"/>
              <a:t> </a:t>
            </a:r>
            <a:r>
              <a:rPr lang="hu-HU" sz="2400" dirty="0" err="1"/>
              <a:t>convergence</a:t>
            </a:r>
            <a:r>
              <a:rPr lang="hu-HU" sz="2400" dirty="0"/>
              <a:t>)</a:t>
            </a:r>
          </a:p>
          <a:p>
            <a:r>
              <a:rPr lang="hu-HU" sz="2400" dirty="0"/>
              <a:t>Cselekvő hálózat átlagos vesztesége (</a:t>
            </a:r>
            <a:r>
              <a:rPr lang="hu-HU" sz="2400" dirty="0" err="1"/>
              <a:t>mean</a:t>
            </a:r>
            <a:r>
              <a:rPr lang="hu-HU" sz="2400" dirty="0"/>
              <a:t> policy </a:t>
            </a:r>
            <a:r>
              <a:rPr lang="hu-HU" sz="2400" dirty="0" err="1"/>
              <a:t>loss</a:t>
            </a:r>
            <a:r>
              <a:rPr lang="hu-HU" sz="2400" dirty="0"/>
              <a:t>)</a:t>
            </a:r>
          </a:p>
          <a:p>
            <a:r>
              <a:rPr lang="hu-HU" sz="2400" dirty="0"/>
              <a:t>Kritikus hálózat átlagos vesztesége (</a:t>
            </a:r>
            <a:r>
              <a:rPr lang="hu-HU" sz="2400" dirty="0" err="1"/>
              <a:t>mean</a:t>
            </a:r>
            <a:r>
              <a:rPr lang="hu-HU" sz="2400" dirty="0"/>
              <a:t> </a:t>
            </a:r>
            <a:r>
              <a:rPr lang="hu-HU" sz="2400" dirty="0" err="1"/>
              <a:t>critic</a:t>
            </a:r>
            <a:r>
              <a:rPr lang="hu-HU" sz="2400" dirty="0"/>
              <a:t> </a:t>
            </a:r>
            <a:r>
              <a:rPr lang="hu-HU" sz="2400" dirty="0" err="1"/>
              <a:t>loss</a:t>
            </a:r>
            <a:r>
              <a:rPr lang="hu-HU" sz="2400" dirty="0"/>
              <a:t>)</a:t>
            </a:r>
          </a:p>
          <a:p>
            <a:r>
              <a:rPr lang="hu-HU" sz="2400" dirty="0"/>
              <a:t>Stratégia entrópiája (policy </a:t>
            </a:r>
            <a:r>
              <a:rPr lang="hu-HU" sz="2400" dirty="0" err="1"/>
              <a:t>entropy</a:t>
            </a:r>
            <a:r>
              <a:rPr lang="hu-HU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35478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12C84-F6B8-8A99-81C2-BDFF0A8E5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Kép 31" descr="A képen szöveg, Diagram, képernyőkép, diagra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549E567-0887-B632-A075-20157F4B8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179" y="0"/>
            <a:ext cx="5911301" cy="3429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CC0AF41-1964-91F1-3780-E91A986681D6}"/>
              </a:ext>
            </a:extLst>
          </p:cNvPr>
          <p:cNvSpPr txBox="1">
            <a:spLocks/>
          </p:cNvSpPr>
          <p:nvPr/>
        </p:nvSpPr>
        <p:spPr>
          <a:xfrm>
            <a:off x="227771" y="1554379"/>
            <a:ext cx="6122229" cy="10872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Átlagos epizódjutalom, tanulási sebesség</a:t>
            </a:r>
            <a:r>
              <a:rPr kumimoji="0" lang="hu-HU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FF127-54CC-A065-8FB5-45240671E647}"/>
              </a:ext>
            </a:extLst>
          </p:cNvPr>
          <p:cNvSpPr txBox="1">
            <a:spLocks/>
          </p:cNvSpPr>
          <p:nvPr/>
        </p:nvSpPr>
        <p:spPr>
          <a:xfrm>
            <a:off x="227771" y="2641600"/>
            <a:ext cx="6087500" cy="18389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dirty="0"/>
              <a:t>Megmutatja, hogy milyen gyorsan tanul az ágens.</a:t>
            </a:r>
          </a:p>
          <a:p>
            <a:pPr marL="0" indent="0">
              <a:buNone/>
            </a:pPr>
            <a:r>
              <a:rPr lang="hu-HU" sz="2400" dirty="0"/>
              <a:t>Összegzés:</a:t>
            </a:r>
          </a:p>
          <a:p>
            <a:r>
              <a:rPr lang="hu-HU" sz="2400" dirty="0"/>
              <a:t>PPO: leggyorsabban tanult</a:t>
            </a:r>
          </a:p>
          <a:p>
            <a:r>
              <a:rPr lang="hu-HU" sz="2400" dirty="0"/>
              <a:t>TD3: leglassabban tanult</a:t>
            </a: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7AB84574-A96C-8E0B-83A5-93B43F665400}"/>
              </a:ext>
            </a:extLst>
          </p:cNvPr>
          <p:cNvGrpSpPr/>
          <p:nvPr/>
        </p:nvGrpSpPr>
        <p:grpSpPr>
          <a:xfrm>
            <a:off x="6315271" y="3415665"/>
            <a:ext cx="5886457" cy="3442335"/>
            <a:chOff x="6315271" y="3415665"/>
            <a:chExt cx="5886457" cy="3442335"/>
          </a:xfrm>
        </p:grpSpPr>
        <p:pic>
          <p:nvPicPr>
            <p:cNvPr id="34" name="Kép 33" descr="A képen szöveg, diagram, Diagram, sor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7D0CD295-8BD1-64EA-E2E2-A65C2A6E0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5271" y="3429000"/>
              <a:ext cx="5886457" cy="3429000"/>
            </a:xfrm>
            <a:prstGeom prst="rect">
              <a:avLst/>
            </a:prstGeom>
          </p:spPr>
        </p:pic>
        <p:sp>
          <p:nvSpPr>
            <p:cNvPr id="2" name="Téglalap 1">
              <a:extLst>
                <a:ext uri="{FF2B5EF4-FFF2-40B4-BE49-F238E27FC236}">
                  <a16:creationId xmlns:a16="http://schemas.microsoft.com/office/drawing/2014/main" id="{74ACBEEF-8F84-65A7-793E-201D92CAEEE1}"/>
                </a:ext>
              </a:extLst>
            </p:cNvPr>
            <p:cNvSpPr/>
            <p:nvPr/>
          </p:nvSpPr>
          <p:spPr>
            <a:xfrm>
              <a:off x="10243833" y="3415665"/>
              <a:ext cx="786117" cy="1943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3914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E29ED-1B23-7C53-2620-41338FF6C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1521D83-2AEC-3969-D657-9C82691DFC05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Cselekvő hálózat átlagos vesztesége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6" name="Kép 35" descr="A képen szöveg, sor, diagram, Diagra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F71565EA-F23F-614D-7791-1F22EDFD3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060" y="3429000"/>
            <a:ext cx="5888939" cy="3429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5793F-0484-3738-9815-B092F0906F6B}"/>
              </a:ext>
            </a:extLst>
          </p:cNvPr>
          <p:cNvSpPr txBox="1">
            <a:spLocks/>
          </p:cNvSpPr>
          <p:nvPr/>
        </p:nvSpPr>
        <p:spPr>
          <a:xfrm>
            <a:off x="227771" y="1722120"/>
            <a:ext cx="11781349" cy="18389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dirty="0"/>
              <a:t>Megmutatja a tanulási folyamat stabilitását, stratégia módosulásának mértékét.</a:t>
            </a:r>
          </a:p>
          <a:p>
            <a:pPr marL="0" indent="0">
              <a:buNone/>
            </a:pPr>
            <a:r>
              <a:rPr lang="hu-HU" sz="2400" dirty="0"/>
              <a:t>Összegzés:</a:t>
            </a:r>
          </a:p>
          <a:p>
            <a:r>
              <a:rPr lang="hu-HU" sz="2400" dirty="0"/>
              <a:t>PPO: legstabilabb</a:t>
            </a:r>
          </a:p>
          <a:p>
            <a:r>
              <a:rPr lang="hu-HU" sz="2400" dirty="0"/>
              <a:t>TD3: leginstabilabb</a:t>
            </a:r>
          </a:p>
        </p:txBody>
      </p:sp>
    </p:spTree>
    <p:extLst>
      <p:ext uri="{BB962C8B-B14F-4D97-AF65-F5344CB8AC3E}">
        <p14:creationId xmlns:p14="http://schemas.microsoft.com/office/powerpoint/2010/main" val="376277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AD325-FE87-C196-7E17-0ABD8D32D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C27246C-767D-FE88-9010-62BD76412E0A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Kritikus hálózat átlagos vesztesége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8" name="Kép 37" descr="A képen szöveg, diagram, Diagram, sor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778C97A-5C62-21E9-77F3-D9554D7ED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2" y="3429000"/>
            <a:ext cx="5886448" cy="3429000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546DFD8-E3D5-4043-A244-EE7ECA58BCCD}"/>
              </a:ext>
            </a:extLst>
          </p:cNvPr>
          <p:cNvSpPr txBox="1">
            <a:spLocks/>
          </p:cNvSpPr>
          <p:nvPr/>
        </p:nvSpPr>
        <p:spPr>
          <a:xfrm>
            <a:off x="227771" y="1722120"/>
            <a:ext cx="5990149" cy="49936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dirty="0"/>
              <a:t>Megmutatja az értékbecslés stabilitását.</a:t>
            </a:r>
          </a:p>
          <a:p>
            <a:pPr marL="0" indent="0">
              <a:buNone/>
            </a:pPr>
            <a:r>
              <a:rPr lang="hu-HU" sz="2400" dirty="0"/>
              <a:t>Összegzés:</a:t>
            </a:r>
          </a:p>
          <a:p>
            <a:r>
              <a:rPr lang="hu-HU" sz="2400" dirty="0"/>
              <a:t>PPO, TRPO: gyorsan lecsökken, utána túlillesztés lép fel</a:t>
            </a:r>
          </a:p>
          <a:p>
            <a:r>
              <a:rPr lang="hu-HU" sz="2400" dirty="0"/>
              <a:t>SAC, TD3: később csökken, TD3-nál laposabb görbe</a:t>
            </a:r>
          </a:p>
        </p:txBody>
      </p:sp>
    </p:spTree>
    <p:extLst>
      <p:ext uri="{BB962C8B-B14F-4D97-AF65-F5344CB8AC3E}">
        <p14:creationId xmlns:p14="http://schemas.microsoft.com/office/powerpoint/2010/main" val="160996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DF2CD-DD8B-6507-7567-4A736DDCD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5BB2BCE-5F32-5602-49CE-056B0A22FAC4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Stratégia entrópiája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0" name="Kép 39" descr="A képen szöveg, sor, Diagram, diagra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4E5647A-877A-970B-CE08-0BC1C1B84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48" y="3429000"/>
            <a:ext cx="5886452" cy="3429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C62DD-A003-99F0-BEC2-69E506027783}"/>
              </a:ext>
            </a:extLst>
          </p:cNvPr>
          <p:cNvSpPr txBox="1">
            <a:spLocks/>
          </p:cNvSpPr>
          <p:nvPr/>
        </p:nvSpPr>
        <p:spPr>
          <a:xfrm>
            <a:off x="227771" y="1722120"/>
            <a:ext cx="5990149" cy="49936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dirty="0"/>
              <a:t>Megmutatja az explorációs képességet.</a:t>
            </a:r>
          </a:p>
          <a:p>
            <a:pPr marL="0" indent="0">
              <a:buNone/>
            </a:pPr>
            <a:r>
              <a:rPr lang="hu-HU" sz="2400" dirty="0"/>
              <a:t>Összegzés:</a:t>
            </a:r>
          </a:p>
          <a:p>
            <a:r>
              <a:rPr lang="hu-HU" sz="2400" dirty="0"/>
              <a:t>PPO, TRPO: folyamatosan csökken, végén szinte csak kiaknázás jelentkezik</a:t>
            </a:r>
          </a:p>
          <a:p>
            <a:r>
              <a:rPr lang="hu-HU" sz="2400" dirty="0"/>
              <a:t>SAC: megtartja explorációs képességét, alkalmas lehet feladatok közötti általánosításra</a:t>
            </a:r>
          </a:p>
        </p:txBody>
      </p:sp>
    </p:spTree>
    <p:extLst>
      <p:ext uri="{BB962C8B-B14F-4D97-AF65-F5344CB8AC3E}">
        <p14:creationId xmlns:p14="http://schemas.microsoft.com/office/powerpoint/2010/main" val="4044845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B9944-7A1E-4A14-B949-37CCB6A93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429C1B8-7A4A-19BD-2E59-85AE1A972C8C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Következtetések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87283C6-28D6-537C-9308-867683D42943}"/>
              </a:ext>
            </a:extLst>
          </p:cNvPr>
          <p:cNvSpPr txBox="1">
            <a:spLocks/>
          </p:cNvSpPr>
          <p:nvPr/>
        </p:nvSpPr>
        <p:spPr>
          <a:xfrm>
            <a:off x="227771" y="1722120"/>
            <a:ext cx="11771189" cy="49936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400" dirty="0"/>
              <a:t>PPO: legjobb teljesítményű</a:t>
            </a:r>
          </a:p>
          <a:p>
            <a:r>
              <a:rPr lang="hu-HU" sz="2400" dirty="0"/>
              <a:t>TRPO: jó teljesítmény</a:t>
            </a:r>
          </a:p>
          <a:p>
            <a:r>
              <a:rPr lang="hu-HU" sz="2400" dirty="0"/>
              <a:t>SAC: megtartja explorációs képességét, de lassabban tanul</a:t>
            </a:r>
          </a:p>
          <a:p>
            <a:r>
              <a:rPr lang="hu-HU" sz="2400" dirty="0"/>
              <a:t>TD3: szinte minden mutatóban legrosszabb eredményt hozta</a:t>
            </a:r>
          </a:p>
        </p:txBody>
      </p:sp>
    </p:spTree>
    <p:extLst>
      <p:ext uri="{BB962C8B-B14F-4D97-AF65-F5344CB8AC3E}">
        <p14:creationId xmlns:p14="http://schemas.microsoft.com/office/powerpoint/2010/main" val="75972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75E438-AC97-FC72-0E71-65A8BD7E5E46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hu-HU" dirty="0"/>
              <a:t>Motiváció és célok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7990119-CD5B-6993-17B2-62EE54D22FE0}"/>
              </a:ext>
            </a:extLst>
          </p:cNvPr>
          <p:cNvSpPr txBox="1">
            <a:spLocks/>
          </p:cNvSpPr>
          <p:nvPr/>
        </p:nvSpPr>
        <p:spPr>
          <a:xfrm>
            <a:off x="726233" y="1597424"/>
            <a:ext cx="6570306" cy="21068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3200" dirty="0"/>
              <a:t>Robotika + megerősítéses tanulás (RL)</a:t>
            </a:r>
          </a:p>
          <a:p>
            <a:r>
              <a:rPr lang="hu-HU" sz="2400" dirty="0"/>
              <a:t>Autonómia</a:t>
            </a:r>
          </a:p>
          <a:p>
            <a:r>
              <a:rPr lang="hu-HU" sz="2400" dirty="0"/>
              <a:t>Adaptivitás</a:t>
            </a:r>
          </a:p>
          <a:p>
            <a:r>
              <a:rPr lang="hu-HU" sz="2400" dirty="0"/>
              <a:t>Hatékonyság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2828660-580E-AA00-C6AF-B06182E76D00}"/>
              </a:ext>
            </a:extLst>
          </p:cNvPr>
          <p:cNvSpPr txBox="1">
            <a:spLocks/>
          </p:cNvSpPr>
          <p:nvPr/>
        </p:nvSpPr>
        <p:spPr>
          <a:xfrm>
            <a:off x="726233" y="4207197"/>
            <a:ext cx="11047845" cy="14711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3600" dirty="0"/>
              <a:t>Kutatási cél:</a:t>
            </a:r>
          </a:p>
          <a:p>
            <a:pPr marL="0" indent="0" algn="ctr">
              <a:buNone/>
            </a:pPr>
            <a:r>
              <a:rPr lang="hu-HU" dirty="0"/>
              <a:t>Melyik RL algoritmus a legmegfelelőbb adott környezetben?</a:t>
            </a:r>
          </a:p>
        </p:txBody>
      </p:sp>
    </p:spTree>
    <p:extLst>
      <p:ext uri="{BB962C8B-B14F-4D97-AF65-F5344CB8AC3E}">
        <p14:creationId xmlns:p14="http://schemas.microsoft.com/office/powerpoint/2010/main" val="18618088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E1C69-12F1-144A-B727-10A042C54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994330"/>
          </a:xfrm>
        </p:spPr>
        <p:txBody>
          <a:bodyPr/>
          <a:lstStyle/>
          <a:p>
            <a:pPr algn="ctr"/>
            <a:r>
              <a:rPr lang="hu-HU" sz="4800" dirty="0"/>
              <a:t>Köszönöm a figyelmet!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41701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2E8CC-E238-35A0-C7CE-0AB5CD6E8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9DF7CEC3-63CF-5AAE-5041-814ED8142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721" y="2062067"/>
            <a:ext cx="5410600" cy="4057950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10" name="Nyíl: jobbra mutató 9">
            <a:extLst>
              <a:ext uri="{FF2B5EF4-FFF2-40B4-BE49-F238E27FC236}">
                <a16:creationId xmlns:a16="http://schemas.microsoft.com/office/drawing/2014/main" id="{F7EC9916-D993-67F7-6CF9-760C9A6B7E18}"/>
              </a:ext>
            </a:extLst>
          </p:cNvPr>
          <p:cNvSpPr/>
          <p:nvPr/>
        </p:nvSpPr>
        <p:spPr>
          <a:xfrm rot="6368570">
            <a:off x="8536637" y="-1037750"/>
            <a:ext cx="978408" cy="484632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F3F6631-E683-409D-EC92-C0D4E258CD1F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hu-HU" dirty="0"/>
              <a:t>Hardveres környezet</a:t>
            </a:r>
            <a:endParaRPr lang="en-US" dirty="0"/>
          </a:p>
        </p:txBody>
      </p:sp>
      <p:pic>
        <p:nvPicPr>
          <p:cNvPr id="4" name="Kép 3" descr="A képen vázlat, diagram, rajz, tervezés látható&#10;&#10;Automatikusan generált leírás">
            <a:extLst>
              <a:ext uri="{FF2B5EF4-FFF2-40B4-BE49-F238E27FC236}">
                <a16:creationId xmlns:a16="http://schemas.microsoft.com/office/drawing/2014/main" id="{6A96FBC4-2861-A8DF-1C5E-0DC924D70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24" y="2062067"/>
            <a:ext cx="5559157" cy="405795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9407A59-10AE-A289-905E-6519C4403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02" y="8291548"/>
            <a:ext cx="5002454" cy="394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664E5-F6DC-C93F-C3CA-5F25475D2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F0F627E1-1161-42D1-CA29-456ABE8844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76" y="-4717688"/>
            <a:ext cx="5410600" cy="4057950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10" name="Nyíl: jobbra mutató 9">
            <a:extLst>
              <a:ext uri="{FF2B5EF4-FFF2-40B4-BE49-F238E27FC236}">
                <a16:creationId xmlns:a16="http://schemas.microsoft.com/office/drawing/2014/main" id="{E359C07A-D8B4-CA1B-AE74-818DB1326E17}"/>
              </a:ext>
            </a:extLst>
          </p:cNvPr>
          <p:cNvSpPr/>
          <p:nvPr/>
        </p:nvSpPr>
        <p:spPr>
          <a:xfrm rot="5648437">
            <a:off x="8188037" y="-217720"/>
            <a:ext cx="2873597" cy="1512195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u-H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45BF884-D191-ABFE-6CAA-C1F1CAB44DA5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Szimulációs</a:t>
            </a: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környezet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Kép 3" descr="A képen vázlat, diagram, rajz, tervezés látható&#10;&#10;Automatikusan generált leírás">
            <a:extLst>
              <a:ext uri="{FF2B5EF4-FFF2-40B4-BE49-F238E27FC236}">
                <a16:creationId xmlns:a16="http://schemas.microsoft.com/office/drawing/2014/main" id="{8D05E1E2-7A65-4F17-4890-510F2E9FE1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3984" y="-2736176"/>
            <a:ext cx="5559157" cy="405795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8D2E393-EDE0-52D0-F128-5B4F77CE23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204" y="2283340"/>
            <a:ext cx="3754125" cy="2963994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978BCE3-D963-7CF7-F425-02DFCB6A97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0305299"/>
              </p:ext>
            </p:extLst>
          </p:nvPr>
        </p:nvGraphicFramePr>
        <p:xfrm>
          <a:off x="622169" y="2810250"/>
          <a:ext cx="5586953" cy="18263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5985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0350B-4656-55EA-DEA0-807125CB38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FE38051-5890-4829-ABEE-8995D0B1101B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Betanított ágens viselkedése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IsaacOwn-Lift-Cube-UR5E-v1">
            <a:hlinkClick r:id="" action="ppaction://media"/>
            <a:extLst>
              <a:ext uri="{FF2B5EF4-FFF2-40B4-BE49-F238E27FC236}">
                <a16:creationId xmlns:a16="http://schemas.microsoft.com/office/drawing/2014/main" id="{98F328A8-1046-B1E3-8593-2EC9E77D93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7314" y="1254839"/>
            <a:ext cx="9437371" cy="530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43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0FB8B-EF74-572E-7EE3-436FA5EFC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00ECB57-3194-86FD-2CC1-E941D25FD297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>
                <a:solidFill>
                  <a:prstClr val="white"/>
                </a:solidFill>
              </a:rPr>
              <a:t>Választott algoritmusok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8469746-E05F-5980-EFF3-260F8514AF7F}"/>
              </a:ext>
            </a:extLst>
          </p:cNvPr>
          <p:cNvSpPr txBox="1">
            <a:spLocks/>
          </p:cNvSpPr>
          <p:nvPr/>
        </p:nvSpPr>
        <p:spPr>
          <a:xfrm>
            <a:off x="349160" y="1842521"/>
            <a:ext cx="6570306" cy="21068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400" dirty="0"/>
              <a:t>PPO: </a:t>
            </a:r>
            <a:r>
              <a:rPr lang="hu-HU" sz="2400" dirty="0" err="1"/>
              <a:t>Proximal</a:t>
            </a:r>
            <a:r>
              <a:rPr lang="hu-HU" sz="2400" dirty="0"/>
              <a:t> Policy </a:t>
            </a:r>
            <a:r>
              <a:rPr lang="hu-HU" sz="2400" dirty="0" err="1"/>
              <a:t>Optimization</a:t>
            </a:r>
            <a:endParaRPr lang="hu-HU" sz="2400" dirty="0"/>
          </a:p>
          <a:p>
            <a:r>
              <a:rPr lang="hu-HU" sz="2400" dirty="0"/>
              <a:t>TRPO: </a:t>
            </a:r>
            <a:r>
              <a:rPr lang="hu-HU" sz="2400" dirty="0" err="1"/>
              <a:t>Trust</a:t>
            </a:r>
            <a:r>
              <a:rPr lang="hu-HU" sz="2400" dirty="0"/>
              <a:t> </a:t>
            </a:r>
            <a:r>
              <a:rPr lang="hu-HU" sz="2400" dirty="0" err="1"/>
              <a:t>Region</a:t>
            </a:r>
            <a:r>
              <a:rPr lang="hu-HU" sz="2400" dirty="0"/>
              <a:t> Policy </a:t>
            </a:r>
            <a:r>
              <a:rPr lang="hu-HU" sz="2400" dirty="0" err="1"/>
              <a:t>Optimization</a:t>
            </a:r>
            <a:endParaRPr lang="hu-HU" sz="2400" dirty="0"/>
          </a:p>
          <a:p>
            <a:r>
              <a:rPr lang="hu-HU" sz="2400" dirty="0"/>
              <a:t>SAC: </a:t>
            </a:r>
            <a:r>
              <a:rPr lang="hu-HU" sz="2400" dirty="0" err="1"/>
              <a:t>Soft</a:t>
            </a:r>
            <a:r>
              <a:rPr lang="hu-HU" sz="2400" dirty="0"/>
              <a:t> </a:t>
            </a:r>
            <a:r>
              <a:rPr lang="hu-HU" sz="2400" dirty="0" err="1"/>
              <a:t>Actor-Critic</a:t>
            </a:r>
            <a:endParaRPr lang="hu-HU" sz="2400" dirty="0"/>
          </a:p>
          <a:p>
            <a:r>
              <a:rPr lang="hu-HU" sz="2400" dirty="0"/>
              <a:t>TD3: </a:t>
            </a:r>
            <a:r>
              <a:rPr lang="hu-HU" sz="2400" dirty="0" err="1"/>
              <a:t>Twin</a:t>
            </a:r>
            <a:r>
              <a:rPr lang="hu-HU" sz="2400" dirty="0"/>
              <a:t> </a:t>
            </a:r>
            <a:r>
              <a:rPr lang="hu-HU" sz="2400" dirty="0" err="1"/>
              <a:t>Delayed</a:t>
            </a:r>
            <a:r>
              <a:rPr lang="hu-HU" sz="2400" dirty="0"/>
              <a:t> DDPG</a:t>
            </a:r>
          </a:p>
        </p:txBody>
      </p:sp>
    </p:spTree>
    <p:extLst>
      <p:ext uri="{BB962C8B-B14F-4D97-AF65-F5344CB8AC3E}">
        <p14:creationId xmlns:p14="http://schemas.microsoft.com/office/powerpoint/2010/main" val="3959879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E69B8-25A6-9D7A-8C70-E71278171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C444178-2C2D-5C17-757C-3192BCD90E0D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BC302E99-99FE-46B7-C30C-A89966E2BE73}"/>
              </a:ext>
            </a:extLst>
          </p:cNvPr>
          <p:cNvSpPr/>
          <p:nvPr/>
        </p:nvSpPr>
        <p:spPr>
          <a:xfrm>
            <a:off x="1331316" y="3037788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7273812-B1EF-4D43-F3CA-9D85379D6705}"/>
              </a:ext>
            </a:extLst>
          </p:cNvPr>
          <p:cNvSpPr/>
          <p:nvPr/>
        </p:nvSpPr>
        <p:spPr>
          <a:xfrm>
            <a:off x="7351217" y="3037788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E38FDFB2-D4F1-E744-618E-93740F98851C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6123483" y="-172188"/>
            <a:ext cx="12700" cy="6419952"/>
          </a:xfrm>
          <a:prstGeom prst="bentConnector3">
            <a:avLst>
              <a:gd name="adj1" fmla="val 738366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81C86AED-C794-6E04-14C5-211832EAF7BF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5806242" y="1959184"/>
            <a:ext cx="634481" cy="6419952"/>
          </a:xfrm>
          <a:prstGeom prst="bentConnector3">
            <a:avLst>
              <a:gd name="adj1" fmla="val -125735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90362096-4DBD-F775-F435-3B392E8BA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988" y="3542828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AA6337F6-19A3-CE5A-FCC9-32B4727CAA2A}"/>
              </a:ext>
            </a:extLst>
          </p:cNvPr>
          <p:cNvSpPr/>
          <p:nvPr/>
        </p:nvSpPr>
        <p:spPr>
          <a:xfrm>
            <a:off x="7540724" y="3212833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D6B2A17B-E04B-61F6-BFFE-FE7A6BA458E2}"/>
              </a:ext>
            </a:extLst>
          </p:cNvPr>
          <p:cNvSpPr/>
          <p:nvPr/>
        </p:nvSpPr>
        <p:spPr>
          <a:xfrm>
            <a:off x="9715648" y="3212832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466A6506-AAEE-3A83-A58A-E6D17F56E2A1}"/>
              </a:ext>
            </a:extLst>
          </p:cNvPr>
          <p:cNvCxnSpPr>
            <a:cxnSpLocks/>
          </p:cNvCxnSpPr>
          <p:nvPr/>
        </p:nvCxnSpPr>
        <p:spPr>
          <a:xfrm>
            <a:off x="8933410" y="3833813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C3BA5F21-FF94-2FC8-BB67-765A9ADBA215}"/>
              </a:ext>
            </a:extLst>
          </p:cNvPr>
          <p:cNvCxnSpPr>
            <a:cxnSpLocks/>
          </p:cNvCxnSpPr>
          <p:nvPr/>
        </p:nvCxnSpPr>
        <p:spPr>
          <a:xfrm flipH="1">
            <a:off x="8933410" y="4623489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0810416B-5B55-402F-8562-D7FDE5C557F3}"/>
              </a:ext>
            </a:extLst>
          </p:cNvPr>
          <p:cNvSpPr/>
          <p:nvPr/>
        </p:nvSpPr>
        <p:spPr>
          <a:xfrm>
            <a:off x="7322304" y="2317702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365203D8-69CC-629A-1A6C-CCCCB92F467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23483" y="-722305"/>
            <a:ext cx="12700" cy="7558287"/>
          </a:xfrm>
          <a:prstGeom prst="bentConnector3">
            <a:avLst>
              <a:gd name="adj1" fmla="val 1120408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29A6535F-6A0E-1A93-2C92-7048F49FF4A4}"/>
              </a:ext>
            </a:extLst>
          </p:cNvPr>
          <p:cNvSpPr/>
          <p:nvPr/>
        </p:nvSpPr>
        <p:spPr>
          <a:xfrm>
            <a:off x="7322304" y="1029736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0D646C1E-0A8C-C281-4611-E0CA9F7235DF}"/>
              </a:ext>
            </a:extLst>
          </p:cNvPr>
          <p:cNvSpPr/>
          <p:nvPr/>
        </p:nvSpPr>
        <p:spPr>
          <a:xfrm>
            <a:off x="5381574" y="5717318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</p:spTree>
    <p:extLst>
      <p:ext uri="{BB962C8B-B14F-4D97-AF65-F5344CB8AC3E}">
        <p14:creationId xmlns:p14="http://schemas.microsoft.com/office/powerpoint/2010/main" val="3868880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319CE-5835-C451-34B7-454D1FD61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B86513B-2247-0EB3-4952-2C003C69892C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9DB8E4C0-AD0A-3B96-EC81-CA2262AA082F}"/>
              </a:ext>
            </a:extLst>
          </p:cNvPr>
          <p:cNvSpPr/>
          <p:nvPr/>
        </p:nvSpPr>
        <p:spPr>
          <a:xfrm>
            <a:off x="-1582191" y="5828264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ACE97259-FDC5-C128-FFE0-2C924336A878}"/>
              </a:ext>
            </a:extLst>
          </p:cNvPr>
          <p:cNvSpPr/>
          <p:nvPr/>
        </p:nvSpPr>
        <p:spPr>
          <a:xfrm>
            <a:off x="4437710" y="5828264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7177FDA1-95A2-01CD-E9BA-1F1C3EA322CA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3209976" y="2618288"/>
            <a:ext cx="12700" cy="6419952"/>
          </a:xfrm>
          <a:prstGeom prst="bentConnector3">
            <a:avLst>
              <a:gd name="adj1" fmla="val 738366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522E765B-24EC-5B10-5343-FC1B64302B90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2892735" y="4749660"/>
            <a:ext cx="634481" cy="6419952"/>
          </a:xfrm>
          <a:prstGeom prst="bentConnector3">
            <a:avLst>
              <a:gd name="adj1" fmla="val -125735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1DC7987E-45DA-C859-BB2B-CA852720C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481" y="6333304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797E2BA6-88F0-32DA-F9D0-A32C3DC43E24}"/>
              </a:ext>
            </a:extLst>
          </p:cNvPr>
          <p:cNvSpPr/>
          <p:nvPr/>
        </p:nvSpPr>
        <p:spPr>
          <a:xfrm>
            <a:off x="4627217" y="6003309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E2366564-2D0D-87E5-41C9-2354DA857DB1}"/>
              </a:ext>
            </a:extLst>
          </p:cNvPr>
          <p:cNvSpPr/>
          <p:nvPr/>
        </p:nvSpPr>
        <p:spPr>
          <a:xfrm>
            <a:off x="6802141" y="6003308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F1D7D201-BC86-861D-F6A9-AACB8C58564A}"/>
              </a:ext>
            </a:extLst>
          </p:cNvPr>
          <p:cNvCxnSpPr>
            <a:cxnSpLocks/>
          </p:cNvCxnSpPr>
          <p:nvPr/>
        </p:nvCxnSpPr>
        <p:spPr>
          <a:xfrm>
            <a:off x="6019903" y="6624289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AA8A7A69-F1E1-FDFE-C220-0F003140B098}"/>
              </a:ext>
            </a:extLst>
          </p:cNvPr>
          <p:cNvCxnSpPr>
            <a:cxnSpLocks/>
          </p:cNvCxnSpPr>
          <p:nvPr/>
        </p:nvCxnSpPr>
        <p:spPr>
          <a:xfrm flipH="1">
            <a:off x="6019903" y="7413965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7980108C-BB76-91D7-E5B8-6EBD3AB7BE3C}"/>
              </a:ext>
            </a:extLst>
          </p:cNvPr>
          <p:cNvSpPr/>
          <p:nvPr/>
        </p:nvSpPr>
        <p:spPr>
          <a:xfrm>
            <a:off x="4408797" y="5108178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010E068A-B803-D08F-857E-132CEE4FB7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09976" y="2068171"/>
            <a:ext cx="12700" cy="7558287"/>
          </a:xfrm>
          <a:prstGeom prst="bentConnector3">
            <a:avLst>
              <a:gd name="adj1" fmla="val 1120408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BAF863BE-FC15-47DE-0394-D1B5EF8078D2}"/>
              </a:ext>
            </a:extLst>
          </p:cNvPr>
          <p:cNvSpPr/>
          <p:nvPr/>
        </p:nvSpPr>
        <p:spPr>
          <a:xfrm>
            <a:off x="5305476" y="1749823"/>
            <a:ext cx="4238573" cy="2482746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0F564B57-83F7-EDD7-1917-B0C9384503D0}"/>
              </a:ext>
            </a:extLst>
          </p:cNvPr>
          <p:cNvSpPr/>
          <p:nvPr/>
        </p:nvSpPr>
        <p:spPr>
          <a:xfrm>
            <a:off x="2468067" y="8507794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29A6D46-1783-7769-A86E-435F87E58C8E}"/>
              </a:ext>
            </a:extLst>
          </p:cNvPr>
          <p:cNvSpPr txBox="1"/>
          <p:nvPr/>
        </p:nvSpPr>
        <p:spPr>
          <a:xfrm>
            <a:off x="5690665" y="2595755"/>
            <a:ext cx="34681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solidFill>
                  <a:srgbClr val="D9D9D9"/>
                </a:solidFill>
              </a:rPr>
              <a:t>Csuklók pozíciója: 6 dimenzió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Csuklók szögsebessége: 6 dimenzió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Objektum pozíciója: 3 dimenzió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Célpozíció: 3 dimenzió</a:t>
            </a:r>
          </a:p>
          <a:p>
            <a:pPr algn="ctr"/>
            <a:r>
              <a:rPr lang="hu-HU" dirty="0">
                <a:solidFill>
                  <a:srgbClr val="D9D9D9"/>
                </a:solidFill>
              </a:rPr>
              <a:t>Utolsó akció: 7 dimenzió</a:t>
            </a:r>
          </a:p>
        </p:txBody>
      </p:sp>
    </p:spTree>
    <p:extLst>
      <p:ext uri="{BB962C8B-B14F-4D97-AF65-F5344CB8AC3E}">
        <p14:creationId xmlns:p14="http://schemas.microsoft.com/office/powerpoint/2010/main" val="2691030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4880D-2C44-27B5-CE19-C2952DBEB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C4E3A3E-DE74-3C6B-F6B4-2D7EBF8E77BE}"/>
              </a:ext>
            </a:extLst>
          </p:cNvPr>
          <p:cNvSpPr txBox="1">
            <a:spLocks/>
          </p:cNvSpPr>
          <p:nvPr/>
        </p:nvSpPr>
        <p:spPr>
          <a:xfrm>
            <a:off x="2676331" y="538379"/>
            <a:ext cx="9097747" cy="5561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RL reprezentáció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F259BAD7-917B-047C-C498-6CFB3FB80F9F}"/>
              </a:ext>
            </a:extLst>
          </p:cNvPr>
          <p:cNvSpPr/>
          <p:nvPr/>
        </p:nvSpPr>
        <p:spPr>
          <a:xfrm>
            <a:off x="1331316" y="3037788"/>
            <a:ext cx="3164382" cy="1814131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Környezet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C9EDE19E-0941-02AB-00F6-E72ED93208CD}"/>
              </a:ext>
            </a:extLst>
          </p:cNvPr>
          <p:cNvSpPr/>
          <p:nvPr/>
        </p:nvSpPr>
        <p:spPr>
          <a:xfrm>
            <a:off x="7351217" y="3037788"/>
            <a:ext cx="3964483" cy="2448612"/>
          </a:xfrm>
          <a:prstGeom prst="roundRect">
            <a:avLst/>
          </a:prstGeom>
          <a:noFill/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9" name="Összekötő: szögletes 8">
            <a:extLst>
              <a:ext uri="{FF2B5EF4-FFF2-40B4-BE49-F238E27FC236}">
                <a16:creationId xmlns:a16="http://schemas.microsoft.com/office/drawing/2014/main" id="{BA975A69-035F-FF17-DDA7-EC16B3367B18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5400000" flipH="1" flipV="1">
            <a:off x="6123483" y="-172188"/>
            <a:ext cx="12700" cy="6419952"/>
          </a:xfrm>
          <a:prstGeom prst="bentConnector3">
            <a:avLst>
              <a:gd name="adj1" fmla="val 7383669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Összekötő: szögletes 14">
            <a:extLst>
              <a:ext uri="{FF2B5EF4-FFF2-40B4-BE49-F238E27FC236}">
                <a16:creationId xmlns:a16="http://schemas.microsoft.com/office/drawing/2014/main" id="{F0E9C1E2-1538-DD04-A484-573BE9B0C142}"/>
              </a:ext>
            </a:extLst>
          </p:cNvPr>
          <p:cNvCxnSpPr>
            <a:cxnSpLocks/>
            <a:stCxn id="7" idx="2"/>
            <a:endCxn id="2" idx="2"/>
          </p:cNvCxnSpPr>
          <p:nvPr/>
        </p:nvCxnSpPr>
        <p:spPr>
          <a:xfrm rot="5400000" flipH="1">
            <a:off x="5806242" y="1959184"/>
            <a:ext cx="634481" cy="6419952"/>
          </a:xfrm>
          <a:prstGeom prst="bentConnector3">
            <a:avLst>
              <a:gd name="adj1" fmla="val -125735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Kép 27">
            <a:extLst>
              <a:ext uri="{FF2B5EF4-FFF2-40B4-BE49-F238E27FC236}">
                <a16:creationId xmlns:a16="http://schemas.microsoft.com/office/drawing/2014/main" id="{386C303B-BA30-26BA-A10E-B52B171A5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988" y="3542828"/>
            <a:ext cx="830157" cy="979097"/>
          </a:xfrm>
          <a:prstGeom prst="rect">
            <a:avLst/>
          </a:prstGeom>
        </p:spPr>
      </p:pic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A73E1F08-EE1A-89D6-2E98-04305879E7DB}"/>
              </a:ext>
            </a:extLst>
          </p:cNvPr>
          <p:cNvSpPr/>
          <p:nvPr/>
        </p:nvSpPr>
        <p:spPr>
          <a:xfrm>
            <a:off x="7540724" y="3212833"/>
            <a:ext cx="1392686" cy="21021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endParaRPr lang="hu-HU" dirty="0"/>
          </a:p>
          <a:p>
            <a:pPr algn="ctr"/>
            <a:r>
              <a:rPr lang="hu-HU" dirty="0"/>
              <a:t>Ágens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58865F8D-9810-9816-F766-C0E800E9B76F}"/>
              </a:ext>
            </a:extLst>
          </p:cNvPr>
          <p:cNvSpPr/>
          <p:nvPr/>
        </p:nvSpPr>
        <p:spPr>
          <a:xfrm>
            <a:off x="9715648" y="3212832"/>
            <a:ext cx="1392686" cy="2102117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Stratégia</a:t>
            </a:r>
          </a:p>
        </p:txBody>
      </p:sp>
      <p:cxnSp>
        <p:nvCxnSpPr>
          <p:cNvPr id="81" name="Egyenes összekötő nyíllal 80">
            <a:extLst>
              <a:ext uri="{FF2B5EF4-FFF2-40B4-BE49-F238E27FC236}">
                <a16:creationId xmlns:a16="http://schemas.microsoft.com/office/drawing/2014/main" id="{5127DCA3-4F33-552E-6300-77B7DFE7680B}"/>
              </a:ext>
            </a:extLst>
          </p:cNvPr>
          <p:cNvCxnSpPr>
            <a:cxnSpLocks/>
          </p:cNvCxnSpPr>
          <p:nvPr/>
        </p:nvCxnSpPr>
        <p:spPr>
          <a:xfrm>
            <a:off x="8933410" y="3833813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>
            <a:extLst>
              <a:ext uri="{FF2B5EF4-FFF2-40B4-BE49-F238E27FC236}">
                <a16:creationId xmlns:a16="http://schemas.microsoft.com/office/drawing/2014/main" id="{169F5462-0251-FA65-398D-49FC4879294B}"/>
              </a:ext>
            </a:extLst>
          </p:cNvPr>
          <p:cNvCxnSpPr>
            <a:cxnSpLocks/>
          </p:cNvCxnSpPr>
          <p:nvPr/>
        </p:nvCxnSpPr>
        <p:spPr>
          <a:xfrm flipH="1">
            <a:off x="8933410" y="4623489"/>
            <a:ext cx="782238" cy="0"/>
          </a:xfrm>
          <a:prstGeom prst="straightConnector1">
            <a:avLst/>
          </a:prstGeom>
          <a:ln w="57150">
            <a:solidFill>
              <a:srgbClr val="D9D9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églalap: lekerekített 88">
            <a:extLst>
              <a:ext uri="{FF2B5EF4-FFF2-40B4-BE49-F238E27FC236}">
                <a16:creationId xmlns:a16="http://schemas.microsoft.com/office/drawing/2014/main" id="{CEA934EF-D986-90C5-DC13-23614CF47E73}"/>
              </a:ext>
            </a:extLst>
          </p:cNvPr>
          <p:cNvSpPr/>
          <p:nvPr/>
        </p:nvSpPr>
        <p:spPr>
          <a:xfrm>
            <a:off x="7322304" y="2317702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Jutalom</a:t>
            </a:r>
          </a:p>
        </p:txBody>
      </p:sp>
      <p:cxnSp>
        <p:nvCxnSpPr>
          <p:cNvPr id="107" name="Összekötő: szögletes 106">
            <a:extLst>
              <a:ext uri="{FF2B5EF4-FFF2-40B4-BE49-F238E27FC236}">
                <a16:creationId xmlns:a16="http://schemas.microsoft.com/office/drawing/2014/main" id="{A4652D8A-12BA-D5BD-3787-BFA963A3887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23483" y="-722305"/>
            <a:ext cx="12700" cy="7558287"/>
          </a:xfrm>
          <a:prstGeom prst="bentConnector3">
            <a:avLst>
              <a:gd name="adj1" fmla="val 11204087"/>
            </a:avLst>
          </a:prstGeom>
          <a:ln w="571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églalap: lekerekített 107">
            <a:extLst>
              <a:ext uri="{FF2B5EF4-FFF2-40B4-BE49-F238E27FC236}">
                <a16:creationId xmlns:a16="http://schemas.microsoft.com/office/drawing/2014/main" id="{474E81A0-5724-A9F8-387C-83CE23288359}"/>
              </a:ext>
            </a:extLst>
          </p:cNvPr>
          <p:cNvSpPr/>
          <p:nvPr/>
        </p:nvSpPr>
        <p:spPr>
          <a:xfrm>
            <a:off x="7322304" y="1029736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Állapottér</a:t>
            </a:r>
          </a:p>
        </p:txBody>
      </p:sp>
      <p:sp>
        <p:nvSpPr>
          <p:cNvPr id="110" name="Téglalap: lekerekített 109">
            <a:extLst>
              <a:ext uri="{FF2B5EF4-FFF2-40B4-BE49-F238E27FC236}">
                <a16:creationId xmlns:a16="http://schemas.microsoft.com/office/drawing/2014/main" id="{7FF17AC6-1E90-2225-8DA3-86531F723A24}"/>
              </a:ext>
            </a:extLst>
          </p:cNvPr>
          <p:cNvSpPr/>
          <p:nvPr/>
        </p:nvSpPr>
        <p:spPr>
          <a:xfrm>
            <a:off x="5381574" y="5717318"/>
            <a:ext cx="1428852" cy="42594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Akciótér</a:t>
            </a:r>
          </a:p>
        </p:txBody>
      </p:sp>
    </p:spTree>
    <p:extLst>
      <p:ext uri="{BB962C8B-B14F-4D97-AF65-F5344CB8AC3E}">
        <p14:creationId xmlns:p14="http://schemas.microsoft.com/office/powerpoint/2010/main" val="299148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385</Words>
  <Application>Microsoft Office PowerPoint</Application>
  <PresentationFormat>Szélesvásznú</PresentationFormat>
  <Paragraphs>144</Paragraphs>
  <Slides>20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3</vt:i4>
      </vt:variant>
      <vt:variant>
        <vt:lpstr>Diacímek</vt:lpstr>
      </vt:variant>
      <vt:variant>
        <vt:i4>20</vt:i4>
      </vt:variant>
    </vt:vector>
  </HeadingPairs>
  <TitlesOfParts>
    <vt:vector size="27" baseType="lpstr">
      <vt:lpstr>Arial</vt:lpstr>
      <vt:lpstr>Calibri</vt:lpstr>
      <vt:lpstr>Open Sans</vt:lpstr>
      <vt:lpstr>Open Sans Light</vt:lpstr>
      <vt:lpstr>2_Office Theme</vt:lpstr>
      <vt:lpstr>4_Office Theme</vt:lpstr>
      <vt:lpstr>3_Office Theme</vt:lpstr>
      <vt:lpstr>Megerősítéses tanulási algoritmusok értékelése robotikus szimulációs környezetben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Farkas Bálint Károly</cp:lastModifiedBy>
  <cp:revision>76</cp:revision>
  <cp:lastPrinted>2019-02-21T16:11:42Z</cp:lastPrinted>
  <dcterms:created xsi:type="dcterms:W3CDTF">2019-01-21T14:36:44Z</dcterms:created>
  <dcterms:modified xsi:type="dcterms:W3CDTF">2025-07-23T18:18:57Z</dcterms:modified>
</cp:coreProperties>
</file>

<file path=docProps/thumbnail.jpeg>
</file>